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6" r:id="rId5"/>
    <p:sldId id="272" r:id="rId7"/>
    <p:sldId id="260" r:id="rId8"/>
    <p:sldId id="264" r:id="rId9"/>
    <p:sldId id="273" r:id="rId10"/>
    <p:sldId id="265" r:id="rId11"/>
    <p:sldId id="281" r:id="rId12"/>
    <p:sldId id="266" r:id="rId13"/>
    <p:sldId id="285" r:id="rId14"/>
    <p:sldId id="274" r:id="rId15"/>
    <p:sldId id="262" r:id="rId16"/>
    <p:sldId id="286" r:id="rId17"/>
    <p:sldId id="283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831"/>
    <a:srgbClr val="F1985D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35"/>
        <c:axId val="470273016"/>
        <c:axId val="470271448"/>
      </c:barChart>
      <c:catAx>
        <c:axId val="470273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470271448"/>
        <c:crosses val="autoZero"/>
        <c:auto val="1"/>
        <c:lblAlgn val="ctr"/>
        <c:lblOffset val="100"/>
        <c:noMultiLvlLbl val="0"/>
      </c:catAx>
      <c:valAx>
        <c:axId val="470271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470273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00CE8-A37B-4237-A989-E10DF464650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F86C9-CD04-4514-8DBC-20326486A9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BD77DB9-73FF-46DE-8301-6DD50838180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F4F7A2-A080-47DA-957F-CF7DA90D67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2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161.xml"/><Relationship Id="rId35" Type="http://schemas.openxmlformats.org/officeDocument/2006/relationships/tags" Target="../tags/tag160.xml"/><Relationship Id="rId34" Type="http://schemas.openxmlformats.org/officeDocument/2006/relationships/tags" Target="../tags/tag159.xml"/><Relationship Id="rId33" Type="http://schemas.openxmlformats.org/officeDocument/2006/relationships/tags" Target="../tags/tag158.xml"/><Relationship Id="rId32" Type="http://schemas.openxmlformats.org/officeDocument/2006/relationships/tags" Target="../tags/tag157.xml"/><Relationship Id="rId31" Type="http://schemas.openxmlformats.org/officeDocument/2006/relationships/tags" Target="../tags/tag156.xml"/><Relationship Id="rId30" Type="http://schemas.openxmlformats.org/officeDocument/2006/relationships/tags" Target="../tags/tag155.xml"/><Relationship Id="rId3" Type="http://schemas.openxmlformats.org/officeDocument/2006/relationships/tags" Target="../tags/tag128.xml"/><Relationship Id="rId29" Type="http://schemas.openxmlformats.org/officeDocument/2006/relationships/tags" Target="../tags/tag154.xml"/><Relationship Id="rId28" Type="http://schemas.openxmlformats.org/officeDocument/2006/relationships/tags" Target="../tags/tag153.xml"/><Relationship Id="rId27" Type="http://schemas.openxmlformats.org/officeDocument/2006/relationships/tags" Target="../tags/tag152.xml"/><Relationship Id="rId26" Type="http://schemas.openxmlformats.org/officeDocument/2006/relationships/tags" Target="../tags/tag151.xml"/><Relationship Id="rId25" Type="http://schemas.openxmlformats.org/officeDocument/2006/relationships/tags" Target="../tags/tag150.xml"/><Relationship Id="rId24" Type="http://schemas.openxmlformats.org/officeDocument/2006/relationships/tags" Target="../tags/tag149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tags" Target="../tags/tag127.xml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187.xml"/><Relationship Id="rId26" Type="http://schemas.openxmlformats.org/officeDocument/2006/relationships/tags" Target="../tags/tag186.xml"/><Relationship Id="rId25" Type="http://schemas.openxmlformats.org/officeDocument/2006/relationships/tags" Target="../tags/tag185.xml"/><Relationship Id="rId24" Type="http://schemas.openxmlformats.org/officeDocument/2006/relationships/tags" Target="../tags/tag184.xml"/><Relationship Id="rId23" Type="http://schemas.openxmlformats.org/officeDocument/2006/relationships/tags" Target="../tags/tag183.xml"/><Relationship Id="rId22" Type="http://schemas.openxmlformats.org/officeDocument/2006/relationships/tags" Target="../tags/tag182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tags" Target="../tags/tag162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8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5" Type="http://schemas.openxmlformats.org/officeDocument/2006/relationships/slideLayout" Target="../slideLayouts/slideLayout29.xml"/><Relationship Id="rId34" Type="http://schemas.openxmlformats.org/officeDocument/2006/relationships/tags" Target="../tags/tag221.xml"/><Relationship Id="rId33" Type="http://schemas.openxmlformats.org/officeDocument/2006/relationships/tags" Target="../tags/tag220.xml"/><Relationship Id="rId32" Type="http://schemas.openxmlformats.org/officeDocument/2006/relationships/tags" Target="../tags/tag219.xml"/><Relationship Id="rId31" Type="http://schemas.openxmlformats.org/officeDocument/2006/relationships/tags" Target="../tags/tag218.xml"/><Relationship Id="rId30" Type="http://schemas.openxmlformats.org/officeDocument/2006/relationships/tags" Target="../tags/tag217.xml"/><Relationship Id="rId3" Type="http://schemas.openxmlformats.org/officeDocument/2006/relationships/tags" Target="../tags/tag190.xml"/><Relationship Id="rId29" Type="http://schemas.openxmlformats.org/officeDocument/2006/relationships/tags" Target="../tags/tag216.xml"/><Relationship Id="rId28" Type="http://schemas.openxmlformats.org/officeDocument/2006/relationships/tags" Target="../tags/tag215.xml"/><Relationship Id="rId27" Type="http://schemas.openxmlformats.org/officeDocument/2006/relationships/tags" Target="../tags/tag214.xml"/><Relationship Id="rId26" Type="http://schemas.openxmlformats.org/officeDocument/2006/relationships/tags" Target="../tags/tag213.xml"/><Relationship Id="rId25" Type="http://schemas.openxmlformats.org/officeDocument/2006/relationships/tags" Target="../tags/tag212.xml"/><Relationship Id="rId24" Type="http://schemas.openxmlformats.org/officeDocument/2006/relationships/tags" Target="../tags/tag211.xml"/><Relationship Id="rId23" Type="http://schemas.openxmlformats.org/officeDocument/2006/relationships/tags" Target="../tags/tag210.xml"/><Relationship Id="rId22" Type="http://schemas.openxmlformats.org/officeDocument/2006/relationships/tags" Target="../tags/tag209.xml"/><Relationship Id="rId21" Type="http://schemas.openxmlformats.org/officeDocument/2006/relationships/tags" Target="../tags/tag208.xml"/><Relationship Id="rId20" Type="http://schemas.openxmlformats.org/officeDocument/2006/relationships/tags" Target="../tags/tag207.xml"/><Relationship Id="rId2" Type="http://schemas.openxmlformats.org/officeDocument/2006/relationships/tags" Target="../tags/tag189.xml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12000" contrast="18000"/>
          </a:blip>
          <a:srcRect l="6710" t="16501" r="354" b="9148"/>
          <a:stretch>
            <a:fillRect/>
          </a:stretch>
        </p:blipFill>
        <p:spPr>
          <a:xfrm>
            <a:off x="-101600" y="-381635"/>
            <a:ext cx="12498070" cy="7499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463040"/>
            <a:ext cx="5251759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TITLE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2571036"/>
            <a:ext cx="224292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DATE &amp; NAME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对话气泡: 椭圆形 10"/>
          <p:cNvSpPr/>
          <p:nvPr/>
        </p:nvSpPr>
        <p:spPr>
          <a:xfrm>
            <a:off x="5055326" y="634722"/>
            <a:ext cx="1345474" cy="1382316"/>
          </a:xfrm>
          <a:prstGeom prst="wedgeEllipseCallout">
            <a:avLst>
              <a:gd name="adj1" fmla="val -43163"/>
              <a:gd name="adj2" fmla="val 521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2"/>
          <a:srcRect l="13969" t="4583" r="47206" b="10000"/>
          <a:stretch>
            <a:fillRect/>
          </a:stretch>
        </p:blipFill>
        <p:spPr>
          <a:xfrm>
            <a:off x="5121275" y="708660"/>
            <a:ext cx="1212850" cy="1235075"/>
          </a:xfrm>
          <a:prstGeom prst="ellipse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7166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1500" b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en-US" altLang="zh-CN" sz="11500" b="1" spc="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826" b="9148"/>
          <a:stretch>
            <a:fillRect/>
          </a:stretch>
        </p:blipFill>
        <p:spPr>
          <a:xfrm>
            <a:off x="-101600" y="-381635"/>
            <a:ext cx="12434570" cy="749935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/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等腰三角形 2"/>
          <p:cNvSpPr/>
          <p:nvPr/>
        </p:nvSpPr>
        <p:spPr>
          <a:xfrm rot="18900000">
            <a:off x="5120198" y="1563265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0" name="等腰三角形 2"/>
          <p:cNvSpPr/>
          <p:nvPr/>
        </p:nvSpPr>
        <p:spPr>
          <a:xfrm rot="2700000">
            <a:off x="5624955" y="205202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1" name="等腰三角形 2"/>
          <p:cNvSpPr/>
          <p:nvPr/>
        </p:nvSpPr>
        <p:spPr>
          <a:xfrm rot="8100000">
            <a:off x="5603988" y="3694739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2" name="等腰三角形 2"/>
          <p:cNvSpPr/>
          <p:nvPr/>
        </p:nvSpPr>
        <p:spPr>
          <a:xfrm rot="13500000">
            <a:off x="3972221" y="3681216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3" name="等腰三角形 2"/>
          <p:cNvSpPr/>
          <p:nvPr/>
        </p:nvSpPr>
        <p:spPr>
          <a:xfrm rot="18900000" flipH="1">
            <a:off x="4177174" y="2514173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4" name="矩形 7"/>
          <p:cNvSpPr>
            <a:spLocks noChangeArrowheads="1"/>
          </p:cNvSpPr>
          <p:nvPr/>
        </p:nvSpPr>
        <p:spPr bwMode="auto">
          <a:xfrm>
            <a:off x="6880797" y="2428335"/>
            <a:ext cx="776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W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5" name="矩形 7"/>
          <p:cNvSpPr>
            <a:spLocks noChangeArrowheads="1"/>
          </p:cNvSpPr>
          <p:nvPr/>
        </p:nvSpPr>
        <p:spPr bwMode="auto">
          <a:xfrm>
            <a:off x="6990541" y="4737042"/>
            <a:ext cx="4475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T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6" name="矩形 7"/>
          <p:cNvSpPr>
            <a:spLocks noChangeArrowheads="1"/>
          </p:cNvSpPr>
          <p:nvPr/>
        </p:nvSpPr>
        <p:spPr bwMode="auto">
          <a:xfrm>
            <a:off x="4676679" y="4727515"/>
            <a:ext cx="7200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O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7" name="矩形 7"/>
          <p:cNvSpPr>
            <a:spLocks noChangeArrowheads="1"/>
          </p:cNvSpPr>
          <p:nvPr/>
        </p:nvSpPr>
        <p:spPr bwMode="auto">
          <a:xfrm>
            <a:off x="4697276" y="2428336"/>
            <a:ext cx="4908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S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8" name="矩形 7"/>
          <p:cNvSpPr>
            <a:spLocks noChangeArrowheads="1"/>
          </p:cNvSpPr>
          <p:nvPr/>
        </p:nvSpPr>
        <p:spPr bwMode="auto">
          <a:xfrm>
            <a:off x="1538462" y="180127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1524428" y="2307711"/>
            <a:ext cx="250421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0" name="矩形 7"/>
          <p:cNvSpPr>
            <a:spLocks noChangeArrowheads="1"/>
          </p:cNvSpPr>
          <p:nvPr/>
        </p:nvSpPr>
        <p:spPr bwMode="auto">
          <a:xfrm>
            <a:off x="1538462" y="4458108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1" name="矩形 6"/>
          <p:cNvSpPr>
            <a:spLocks noChangeArrowheads="1"/>
          </p:cNvSpPr>
          <p:nvPr/>
        </p:nvSpPr>
        <p:spPr bwMode="auto">
          <a:xfrm>
            <a:off x="1524428" y="4941992"/>
            <a:ext cx="2432756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2" name="矩形 7"/>
          <p:cNvSpPr>
            <a:spLocks noChangeArrowheads="1"/>
          </p:cNvSpPr>
          <p:nvPr/>
        </p:nvSpPr>
        <p:spPr bwMode="auto">
          <a:xfrm>
            <a:off x="8208698" y="1744766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3" name="矩形 6"/>
          <p:cNvSpPr>
            <a:spLocks noChangeArrowheads="1"/>
          </p:cNvSpPr>
          <p:nvPr/>
        </p:nvSpPr>
        <p:spPr bwMode="auto">
          <a:xfrm>
            <a:off x="8194664" y="2293435"/>
            <a:ext cx="2497014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4" name="矩形 7"/>
          <p:cNvSpPr>
            <a:spLocks noChangeArrowheads="1"/>
          </p:cNvSpPr>
          <p:nvPr/>
        </p:nvSpPr>
        <p:spPr bwMode="auto">
          <a:xfrm>
            <a:off x="8222732" y="4438533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5" name="矩形 6"/>
          <p:cNvSpPr>
            <a:spLocks noChangeArrowheads="1"/>
          </p:cNvSpPr>
          <p:nvPr/>
        </p:nvSpPr>
        <p:spPr bwMode="auto">
          <a:xfrm>
            <a:off x="8208698" y="4922417"/>
            <a:ext cx="25463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6" name="椭圆形标注 48"/>
          <p:cNvSpPr/>
          <p:nvPr/>
        </p:nvSpPr>
        <p:spPr>
          <a:xfrm>
            <a:off x="5303613" y="3192285"/>
            <a:ext cx="1662695" cy="1643219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690195" y="3659348"/>
            <a:ext cx="920458" cy="709092"/>
            <a:chOff x="2486025" y="3619500"/>
            <a:chExt cx="1500188" cy="1155700"/>
          </a:xfrm>
          <a:solidFill>
            <a:schemeClr val="bg1">
              <a:lumMod val="75000"/>
            </a:schemeClr>
          </a:solidFill>
        </p:grpSpPr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826" b="9148"/>
          <a:stretch>
            <a:fillRect/>
          </a:stretch>
        </p:blipFill>
        <p:spPr>
          <a:xfrm>
            <a:off x="-101600" y="-381635"/>
            <a:ext cx="12434570" cy="749935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/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2"/>
          <a:srcRect t="22666" b="17112"/>
          <a:stretch>
            <a:fillRect/>
          </a:stretch>
        </p:blipFill>
        <p:spPr>
          <a:xfrm>
            <a:off x="4621530" y="1402715"/>
            <a:ext cx="7091045" cy="3202940"/>
          </a:xfrm>
          <a:prstGeom prst="rect">
            <a:avLst/>
          </a:prstGeom>
        </p:spPr>
      </p:pic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4621530" y="5056505"/>
            <a:ext cx="7091045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1132062" y="2415319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132062" y="3197639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132062" y="3918999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15570" y="-383540"/>
            <a:ext cx="12476480" cy="7499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35305" y="434975"/>
            <a:ext cx="3360420" cy="645160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ysClr val="window" lastClr="FFFFFF"/>
                </a:solidFill>
                <a:latin typeface="等线" panose="02010600030101010101" charset="-122"/>
                <a:ea typeface="等线" panose="02010600030101010101" charset="-122"/>
              </a:rPr>
              <a:t>SUBTITLE HERE</a:t>
            </a:r>
            <a:endParaRPr lang="zh-CN" altLang="en-US" sz="3600" dirty="0">
              <a:solidFill>
                <a:sysClr val="window" lastClr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3345180"/>
            <a:ext cx="2578735" cy="35356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30" y="3345180"/>
            <a:ext cx="2578735" cy="3535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5" y="3345180"/>
            <a:ext cx="2578735" cy="35356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825" y="3345180"/>
            <a:ext cx="2578735" cy="35356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1505" y="1736725"/>
            <a:ext cx="10968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Supporting text here.Supporting text here</a:t>
            </a:r>
            <a:r>
              <a:rPr lang="en-US" altLang="zh-CN" sz="1400" dirty="0">
                <a:sym typeface="+mn-ea"/>
              </a:rPr>
              <a:t>.Supporting text here.Supporting text here.Supporting text here.Supporting text here.Supporting text here.Supporting text here.Supporting text here</a:t>
            </a:r>
            <a:endParaRPr lang="en-US" altLang="zh-CN" sz="1400" dirty="0">
              <a:solidFill>
                <a:schemeClr val="tx1"/>
              </a:solidFill>
              <a:latin typeface="汉仪寒石体简" panose="00020600040101010101" pitchFamily="18" charset="-122"/>
              <a:ea typeface="汉仪寒石体简" panose="00020600040101010101" pitchFamily="18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826" b="9148"/>
          <a:stretch>
            <a:fillRect/>
          </a:stretch>
        </p:blipFill>
        <p:spPr>
          <a:xfrm>
            <a:off x="-101600" y="-381635"/>
            <a:ext cx="12434570" cy="749935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/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5" name="Freeform 19"/>
          <p:cNvSpPr/>
          <p:nvPr/>
        </p:nvSpPr>
        <p:spPr bwMode="auto">
          <a:xfrm>
            <a:off x="3186883" y="5176274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0"/>
          <p:cNvSpPr/>
          <p:nvPr/>
        </p:nvSpPr>
        <p:spPr bwMode="auto">
          <a:xfrm>
            <a:off x="5753418" y="5238422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1"/>
          <p:cNvSpPr/>
          <p:nvPr/>
        </p:nvSpPr>
        <p:spPr bwMode="auto">
          <a:xfrm>
            <a:off x="5904559" y="2780528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2"/>
          <p:cNvSpPr/>
          <p:nvPr/>
        </p:nvSpPr>
        <p:spPr bwMode="auto">
          <a:xfrm>
            <a:off x="4446493" y="3462753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3"/>
          <p:cNvSpPr/>
          <p:nvPr/>
        </p:nvSpPr>
        <p:spPr bwMode="auto">
          <a:xfrm>
            <a:off x="6176052" y="4030558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3867294" y="2217178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5"/>
          <p:cNvSpPr/>
          <p:nvPr/>
        </p:nvSpPr>
        <p:spPr bwMode="auto">
          <a:xfrm>
            <a:off x="3497901" y="3828598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26"/>
          <p:cNvSpPr/>
          <p:nvPr/>
        </p:nvSpPr>
        <p:spPr bwMode="auto">
          <a:xfrm>
            <a:off x="5190657" y="2946928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27"/>
          <p:cNvSpPr/>
          <p:nvPr/>
        </p:nvSpPr>
        <p:spPr bwMode="auto">
          <a:xfrm>
            <a:off x="5655772" y="1536386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2984669" y="5128160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419026" y="3577867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022209" y="3948363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289207" y="249421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776133" y="1884818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154295" y="148633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261055" y="489962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6"/>
          <p:cNvSpPr>
            <a:spLocks noChangeArrowheads="1"/>
          </p:cNvSpPr>
          <p:nvPr/>
        </p:nvSpPr>
        <p:spPr bwMode="auto">
          <a:xfrm>
            <a:off x="367665" y="1793240"/>
            <a:ext cx="321056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" name="矩形 6"/>
          <p:cNvSpPr>
            <a:spLocks noChangeArrowheads="1"/>
          </p:cNvSpPr>
          <p:nvPr/>
        </p:nvSpPr>
        <p:spPr bwMode="auto">
          <a:xfrm>
            <a:off x="466725" y="3522345"/>
            <a:ext cx="272034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8021944" y="2494095"/>
            <a:ext cx="249701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8724318" y="3948327"/>
            <a:ext cx="25463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185848" y="4928022"/>
            <a:ext cx="243275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022008" y="4943372"/>
            <a:ext cx="25463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38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7" grpId="0" bldLvl="0" animBg="1"/>
      <p:bldP spid="2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7166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1500" b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en-US" altLang="zh-CN" sz="11500" b="1" spc="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25042" y="1605256"/>
            <a:ext cx="4523740" cy="86741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ADD YOUR TITLE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ctr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72050" y="2474846"/>
            <a:ext cx="8047899" cy="70675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here.Supporting text here.Supporting text here.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2245732" y="3393819"/>
          <a:ext cx="8108965" cy="2976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矩形 22"/>
          <p:cNvSpPr/>
          <p:nvPr/>
        </p:nvSpPr>
        <p:spPr>
          <a:xfrm>
            <a:off x="368300" y="417830"/>
            <a:ext cx="167005" cy="67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578" y="434750"/>
            <a:ext cx="3204723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SUBTITLE HERE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03392" y="5928995"/>
            <a:ext cx="8185215" cy="31940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marL="0" marR="0" lvl="0" indent="0" algn="ctr" defTabSz="6851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here.Supporting text here.Supporting text here.Supporting text here.Supporting text here.</a:t>
            </a:r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595495" y="1553845"/>
            <a:ext cx="857251" cy="857251"/>
          </a:xfrm>
          <a:prstGeom prst="ellipse">
            <a:avLst/>
          </a:prstGeom>
          <a:solidFill>
            <a:srgbClr val="FF170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排球_001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4787900" y="1746251"/>
            <a:ext cx="473075" cy="472440"/>
          </a:xfrm>
          <a:custGeom>
            <a:avLst/>
            <a:gdLst>
              <a:gd name="connsiteX0" fmla="*/ 429091 w 606086"/>
              <a:gd name="connsiteY0" fmla="*/ 283814 h 605169"/>
              <a:gd name="connsiteX1" fmla="*/ 293517 w 606086"/>
              <a:gd name="connsiteY1" fmla="*/ 588687 h 605169"/>
              <a:gd name="connsiteX2" fmla="*/ 276107 w 606086"/>
              <a:gd name="connsiteY2" fmla="*/ 598676 h 605169"/>
              <a:gd name="connsiteX3" fmla="*/ 279809 w 606086"/>
              <a:gd name="connsiteY3" fmla="*/ 605169 h 605169"/>
              <a:gd name="connsiteX4" fmla="*/ 172250 w 606086"/>
              <a:gd name="connsiteY4" fmla="*/ 576400 h 605169"/>
              <a:gd name="connsiteX5" fmla="*/ 277908 w 606086"/>
              <a:gd name="connsiteY5" fmla="*/ 468416 h 605169"/>
              <a:gd name="connsiteX6" fmla="*/ 282310 w 606086"/>
              <a:gd name="connsiteY6" fmla="*/ 469515 h 605169"/>
              <a:gd name="connsiteX7" fmla="*/ 286713 w 606086"/>
              <a:gd name="connsiteY7" fmla="*/ 452633 h 605169"/>
              <a:gd name="connsiteX8" fmla="*/ 323233 w 606086"/>
              <a:gd name="connsiteY8" fmla="*/ 314981 h 605169"/>
              <a:gd name="connsiteX9" fmla="*/ 429091 w 606086"/>
              <a:gd name="connsiteY9" fmla="*/ 283814 h 605169"/>
              <a:gd name="connsiteX10" fmla="*/ 469814 w 606086"/>
              <a:gd name="connsiteY10" fmla="*/ 283038 h 605169"/>
              <a:gd name="connsiteX11" fmla="*/ 596981 w 606086"/>
              <a:gd name="connsiteY11" fmla="*/ 320399 h 605169"/>
              <a:gd name="connsiteX12" fmla="*/ 606086 w 606086"/>
              <a:gd name="connsiteY12" fmla="*/ 325594 h 605169"/>
              <a:gd name="connsiteX13" fmla="*/ 344147 w 606086"/>
              <a:gd name="connsiteY13" fmla="*/ 603405 h 605169"/>
              <a:gd name="connsiteX14" fmla="*/ 469814 w 606086"/>
              <a:gd name="connsiteY14" fmla="*/ 283038 h 605169"/>
              <a:gd name="connsiteX15" fmla="*/ 22713 w 606086"/>
              <a:gd name="connsiteY15" fmla="*/ 187986 h 605169"/>
              <a:gd name="connsiteX16" fmla="*/ 237735 w 606086"/>
              <a:gd name="connsiteY16" fmla="*/ 456934 h 605169"/>
              <a:gd name="connsiteX17" fmla="*/ 141781 w 606086"/>
              <a:gd name="connsiteY17" fmla="*/ 548249 h 605169"/>
              <a:gd name="connsiteX18" fmla="*/ 132575 w 606086"/>
              <a:gd name="connsiteY18" fmla="*/ 553444 h 605169"/>
              <a:gd name="connsiteX19" fmla="*/ 0 w 606086"/>
              <a:gd name="connsiteY19" fmla="*/ 303078 h 605169"/>
              <a:gd name="connsiteX20" fmla="*/ 22713 w 606086"/>
              <a:gd name="connsiteY20" fmla="*/ 187986 h 605169"/>
              <a:gd name="connsiteX21" fmla="*/ 384005 w 606086"/>
              <a:gd name="connsiteY21" fmla="*/ 132377 h 605169"/>
              <a:gd name="connsiteX22" fmla="*/ 556262 w 606086"/>
              <a:gd name="connsiteY22" fmla="*/ 168834 h 605169"/>
              <a:gd name="connsiteX23" fmla="*/ 573571 w 606086"/>
              <a:gd name="connsiteY23" fmla="*/ 178823 h 605169"/>
              <a:gd name="connsiteX24" fmla="*/ 577272 w 606086"/>
              <a:gd name="connsiteY24" fmla="*/ 172330 h 605169"/>
              <a:gd name="connsiteX25" fmla="*/ 606086 w 606086"/>
              <a:gd name="connsiteY25" fmla="*/ 279704 h 605169"/>
              <a:gd name="connsiteX26" fmla="*/ 459716 w 606086"/>
              <a:gd name="connsiteY26" fmla="*/ 242448 h 605169"/>
              <a:gd name="connsiteX27" fmla="*/ 458416 w 606086"/>
              <a:gd name="connsiteY27" fmla="*/ 238053 h 605169"/>
              <a:gd name="connsiteX28" fmla="*/ 441608 w 606086"/>
              <a:gd name="connsiteY28" fmla="*/ 242748 h 605169"/>
              <a:gd name="connsiteX29" fmla="*/ 303942 w 606086"/>
              <a:gd name="connsiteY29" fmla="*/ 280004 h 605169"/>
              <a:gd name="connsiteX30" fmla="*/ 223904 w 606086"/>
              <a:gd name="connsiteY30" fmla="*/ 204093 h 605169"/>
              <a:gd name="connsiteX31" fmla="*/ 384005 w 606086"/>
              <a:gd name="connsiteY31" fmla="*/ 132377 h 605169"/>
              <a:gd name="connsiteX32" fmla="*/ 131955 w 606086"/>
              <a:gd name="connsiteY32" fmla="*/ 53065 h 605169"/>
              <a:gd name="connsiteX33" fmla="*/ 172880 w 606086"/>
              <a:gd name="connsiteY33" fmla="*/ 198311 h 605169"/>
              <a:gd name="connsiteX34" fmla="*/ 169578 w 606086"/>
              <a:gd name="connsiteY34" fmla="*/ 201508 h 605169"/>
              <a:gd name="connsiteX35" fmla="*/ 182086 w 606086"/>
              <a:gd name="connsiteY35" fmla="*/ 213795 h 605169"/>
              <a:gd name="connsiteX36" fmla="*/ 283249 w 606086"/>
              <a:gd name="connsiteY36" fmla="*/ 314188 h 605169"/>
              <a:gd name="connsiteX37" fmla="*/ 257333 w 606086"/>
              <a:gd name="connsiteY37" fmla="*/ 421275 h 605169"/>
              <a:gd name="connsiteX38" fmla="*/ 60711 w 606086"/>
              <a:gd name="connsiteY38" fmla="*/ 151661 h 605169"/>
              <a:gd name="connsiteX39" fmla="*/ 60711 w 606086"/>
              <a:gd name="connsiteY39" fmla="*/ 131582 h 605169"/>
              <a:gd name="connsiteX40" fmla="*/ 53206 w 606086"/>
              <a:gd name="connsiteY40" fmla="*/ 131582 h 605169"/>
              <a:gd name="connsiteX41" fmla="*/ 131955 w 606086"/>
              <a:gd name="connsiteY41" fmla="*/ 53065 h 605169"/>
              <a:gd name="connsiteX42" fmla="*/ 303450 w 606086"/>
              <a:gd name="connsiteY42" fmla="*/ 0 h 605169"/>
              <a:gd name="connsiteX43" fmla="*/ 543566 w 606086"/>
              <a:gd name="connsiteY43" fmla="*/ 117701 h 605169"/>
              <a:gd name="connsiteX44" fmla="*/ 202901 w 606086"/>
              <a:gd name="connsiteY44" fmla="*/ 169357 h 605169"/>
              <a:gd name="connsiteX45" fmla="*/ 171686 w 606086"/>
              <a:gd name="connsiteY45" fmla="*/ 40666 h 605169"/>
              <a:gd name="connsiteX46" fmla="*/ 171686 w 606086"/>
              <a:gd name="connsiteY46" fmla="*/ 29975 h 605169"/>
              <a:gd name="connsiteX47" fmla="*/ 303450 w 606086"/>
              <a:gd name="connsiteY47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086" h="605169">
                <a:moveTo>
                  <a:pt x="429091" y="283814"/>
                </a:moveTo>
                <a:cubicBezTo>
                  <a:pt x="455005" y="403585"/>
                  <a:pt x="400775" y="527153"/>
                  <a:pt x="293517" y="588687"/>
                </a:cubicBezTo>
                <a:lnTo>
                  <a:pt x="276107" y="598676"/>
                </a:lnTo>
                <a:lnTo>
                  <a:pt x="279809" y="605169"/>
                </a:lnTo>
                <a:cubicBezTo>
                  <a:pt x="241588" y="602172"/>
                  <a:pt x="205268" y="592183"/>
                  <a:pt x="172250" y="576400"/>
                </a:cubicBezTo>
                <a:cubicBezTo>
                  <a:pt x="215374" y="549229"/>
                  <a:pt x="251694" y="512169"/>
                  <a:pt x="277908" y="468416"/>
                </a:cubicBezTo>
                <a:lnTo>
                  <a:pt x="282310" y="469515"/>
                </a:lnTo>
                <a:lnTo>
                  <a:pt x="286713" y="452633"/>
                </a:lnTo>
                <a:cubicBezTo>
                  <a:pt x="308925" y="410178"/>
                  <a:pt x="321432" y="363129"/>
                  <a:pt x="323233" y="314981"/>
                </a:cubicBezTo>
                <a:cubicBezTo>
                  <a:pt x="356451" y="297499"/>
                  <a:pt x="392471" y="287110"/>
                  <a:pt x="429091" y="283814"/>
                </a:cubicBezTo>
                <a:close/>
                <a:moveTo>
                  <a:pt x="469814" y="283038"/>
                </a:moveTo>
                <a:cubicBezTo>
                  <a:pt x="513837" y="285236"/>
                  <a:pt x="557560" y="297723"/>
                  <a:pt x="596981" y="320399"/>
                </a:cubicBezTo>
                <a:lnTo>
                  <a:pt x="606086" y="325594"/>
                </a:lnTo>
                <a:cubicBezTo>
                  <a:pt x="595580" y="468945"/>
                  <a:pt x="485122" y="584525"/>
                  <a:pt x="344147" y="603405"/>
                </a:cubicBezTo>
                <a:cubicBezTo>
                  <a:pt x="443900" y="529981"/>
                  <a:pt x="493126" y="405311"/>
                  <a:pt x="469814" y="283038"/>
                </a:cubicBezTo>
                <a:close/>
                <a:moveTo>
                  <a:pt x="22713" y="187986"/>
                </a:moveTo>
                <a:cubicBezTo>
                  <a:pt x="36421" y="311071"/>
                  <a:pt x="119968" y="415973"/>
                  <a:pt x="237735" y="456934"/>
                </a:cubicBezTo>
                <a:cubicBezTo>
                  <a:pt x="213721" y="493900"/>
                  <a:pt x="181103" y="525470"/>
                  <a:pt x="141781" y="548249"/>
                </a:cubicBezTo>
                <a:lnTo>
                  <a:pt x="132575" y="553444"/>
                </a:lnTo>
                <a:cubicBezTo>
                  <a:pt x="52530" y="498895"/>
                  <a:pt x="0" y="407081"/>
                  <a:pt x="0" y="303078"/>
                </a:cubicBezTo>
                <a:cubicBezTo>
                  <a:pt x="0" y="262316"/>
                  <a:pt x="8105" y="223453"/>
                  <a:pt x="22713" y="187986"/>
                </a:cubicBezTo>
                <a:close/>
                <a:moveTo>
                  <a:pt x="384005" y="132377"/>
                </a:moveTo>
                <a:cubicBezTo>
                  <a:pt x="442333" y="126109"/>
                  <a:pt x="502687" y="137871"/>
                  <a:pt x="556262" y="168834"/>
                </a:cubicBezTo>
                <a:lnTo>
                  <a:pt x="573571" y="178823"/>
                </a:lnTo>
                <a:lnTo>
                  <a:pt x="577272" y="172330"/>
                </a:lnTo>
                <a:cubicBezTo>
                  <a:pt x="593080" y="205292"/>
                  <a:pt x="603185" y="241549"/>
                  <a:pt x="606086" y="279704"/>
                </a:cubicBezTo>
                <a:cubicBezTo>
                  <a:pt x="560965" y="256032"/>
                  <a:pt x="510641" y="243247"/>
                  <a:pt x="459716" y="242448"/>
                </a:cubicBezTo>
                <a:lnTo>
                  <a:pt x="458416" y="238053"/>
                </a:lnTo>
                <a:lnTo>
                  <a:pt x="441608" y="242748"/>
                </a:lnTo>
                <a:cubicBezTo>
                  <a:pt x="393585" y="244745"/>
                  <a:pt x="346562" y="257430"/>
                  <a:pt x="303942" y="280004"/>
                </a:cubicBezTo>
                <a:cubicBezTo>
                  <a:pt x="272127" y="259928"/>
                  <a:pt x="245114" y="233958"/>
                  <a:pt x="223904" y="204093"/>
                </a:cubicBezTo>
                <a:cubicBezTo>
                  <a:pt x="269376" y="162941"/>
                  <a:pt x="325678" y="138645"/>
                  <a:pt x="384005" y="132377"/>
                </a:cubicBezTo>
                <a:close/>
                <a:moveTo>
                  <a:pt x="131955" y="53065"/>
                </a:moveTo>
                <a:cubicBezTo>
                  <a:pt x="133956" y="103911"/>
                  <a:pt x="147965" y="153758"/>
                  <a:pt x="172880" y="198311"/>
                </a:cubicBezTo>
                <a:lnTo>
                  <a:pt x="169578" y="201508"/>
                </a:lnTo>
                <a:lnTo>
                  <a:pt x="182086" y="213795"/>
                </a:lnTo>
                <a:cubicBezTo>
                  <a:pt x="207802" y="254252"/>
                  <a:pt x="242424" y="288616"/>
                  <a:pt x="283249" y="314188"/>
                </a:cubicBezTo>
                <a:cubicBezTo>
                  <a:pt x="281748" y="351649"/>
                  <a:pt x="272743" y="388010"/>
                  <a:pt x="257333" y="421275"/>
                </a:cubicBezTo>
                <a:cubicBezTo>
                  <a:pt x="140560" y="383815"/>
                  <a:pt x="60411" y="275230"/>
                  <a:pt x="60711" y="151661"/>
                </a:cubicBezTo>
                <a:lnTo>
                  <a:pt x="60711" y="131582"/>
                </a:lnTo>
                <a:lnTo>
                  <a:pt x="53206" y="131582"/>
                </a:lnTo>
                <a:cubicBezTo>
                  <a:pt x="74419" y="100814"/>
                  <a:pt x="101136" y="74243"/>
                  <a:pt x="131955" y="53065"/>
                </a:cubicBezTo>
                <a:close/>
                <a:moveTo>
                  <a:pt x="303450" y="0"/>
                </a:moveTo>
                <a:cubicBezTo>
                  <a:pt x="401197" y="0"/>
                  <a:pt x="488039" y="46161"/>
                  <a:pt x="543566" y="117701"/>
                </a:cubicBezTo>
                <a:cubicBezTo>
                  <a:pt x="430011" y="68142"/>
                  <a:pt x="297247" y="87926"/>
                  <a:pt x="202901" y="169357"/>
                </a:cubicBezTo>
                <a:cubicBezTo>
                  <a:pt x="182791" y="130090"/>
                  <a:pt x="171786" y="86027"/>
                  <a:pt x="171686" y="40666"/>
                </a:cubicBezTo>
                <a:lnTo>
                  <a:pt x="171686" y="29975"/>
                </a:lnTo>
                <a:cubicBezTo>
                  <a:pt x="211605" y="10791"/>
                  <a:pt x="256227" y="0"/>
                  <a:pt x="303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6740525" y="1553845"/>
            <a:ext cx="857251" cy="857251"/>
          </a:xfrm>
          <a:prstGeom prst="ellipse">
            <a:avLst/>
          </a:prstGeom>
          <a:solidFill>
            <a:srgbClr val="FFBA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橄榄球_001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6932931" y="1746251"/>
            <a:ext cx="473075" cy="472440"/>
          </a:xfrm>
          <a:custGeom>
            <a:avLst/>
            <a:gdLst>
              <a:gd name="connsiteX0" fmla="*/ 8669 w 606252"/>
              <a:gd name="connsiteY0" fmla="*/ 358331 h 605381"/>
              <a:gd name="connsiteX1" fmla="*/ 247423 w 606252"/>
              <a:gd name="connsiteY1" fmla="*/ 596755 h 605381"/>
              <a:gd name="connsiteX2" fmla="*/ 157084 w 606252"/>
              <a:gd name="connsiteY2" fmla="*/ 605381 h 605381"/>
              <a:gd name="connsiteX3" fmla="*/ 31774 w 606252"/>
              <a:gd name="connsiteY3" fmla="*/ 588544 h 605381"/>
              <a:gd name="connsiteX4" fmla="*/ 16995 w 606252"/>
              <a:gd name="connsiteY4" fmla="*/ 574097 h 605381"/>
              <a:gd name="connsiteX5" fmla="*/ 551 w 606252"/>
              <a:gd name="connsiteY5" fmla="*/ 425264 h 605381"/>
              <a:gd name="connsiteX6" fmla="*/ 8669 w 606252"/>
              <a:gd name="connsiteY6" fmla="*/ 358331 h 605381"/>
              <a:gd name="connsiteX7" fmla="*/ 315398 w 606252"/>
              <a:gd name="connsiteY7" fmla="*/ 166253 h 605381"/>
              <a:gd name="connsiteX8" fmla="*/ 314045 w 606252"/>
              <a:gd name="connsiteY8" fmla="*/ 171969 h 605381"/>
              <a:gd name="connsiteX9" fmla="*/ 324349 w 606252"/>
              <a:gd name="connsiteY9" fmla="*/ 189013 h 605381"/>
              <a:gd name="connsiteX10" fmla="*/ 356510 w 606252"/>
              <a:gd name="connsiteY10" fmla="*/ 228816 h 605381"/>
              <a:gd name="connsiteX11" fmla="*/ 352242 w 606252"/>
              <a:gd name="connsiteY11" fmla="*/ 232350 h 605381"/>
              <a:gd name="connsiteX12" fmla="*/ 312588 w 606252"/>
              <a:gd name="connsiteY12" fmla="*/ 267165 h 605381"/>
              <a:gd name="connsiteX13" fmla="*/ 302701 w 606252"/>
              <a:gd name="connsiteY13" fmla="*/ 276518 h 605381"/>
              <a:gd name="connsiteX14" fmla="*/ 299995 w 606252"/>
              <a:gd name="connsiteY14" fmla="*/ 279116 h 605381"/>
              <a:gd name="connsiteX15" fmla="*/ 298746 w 606252"/>
              <a:gd name="connsiteY15" fmla="*/ 278804 h 605381"/>
              <a:gd name="connsiteX16" fmla="*/ 297497 w 606252"/>
              <a:gd name="connsiteY16" fmla="*/ 277661 h 605381"/>
              <a:gd name="connsiteX17" fmla="*/ 292605 w 606252"/>
              <a:gd name="connsiteY17" fmla="*/ 273296 h 605381"/>
              <a:gd name="connsiteX18" fmla="*/ 272518 w 606252"/>
              <a:gd name="connsiteY18" fmla="*/ 257084 h 605381"/>
              <a:gd name="connsiteX19" fmla="*/ 253575 w 606252"/>
              <a:gd name="connsiteY19" fmla="*/ 244405 h 605381"/>
              <a:gd name="connsiteX20" fmla="*/ 245665 w 606252"/>
              <a:gd name="connsiteY20" fmla="*/ 240040 h 605381"/>
              <a:gd name="connsiteX21" fmla="*/ 239733 w 606252"/>
              <a:gd name="connsiteY21" fmla="*/ 242430 h 605381"/>
              <a:gd name="connsiteX22" fmla="*/ 241918 w 606252"/>
              <a:gd name="connsiteY22" fmla="*/ 248146 h 605381"/>
              <a:gd name="connsiteX23" fmla="*/ 247018 w 606252"/>
              <a:gd name="connsiteY23" fmla="*/ 256772 h 605381"/>
              <a:gd name="connsiteX24" fmla="*/ 260757 w 606252"/>
              <a:gd name="connsiteY24" fmla="*/ 276206 h 605381"/>
              <a:gd name="connsiteX25" fmla="*/ 277722 w 606252"/>
              <a:gd name="connsiteY25" fmla="*/ 296575 h 605381"/>
              <a:gd name="connsiteX26" fmla="*/ 279283 w 606252"/>
              <a:gd name="connsiteY26" fmla="*/ 298238 h 605381"/>
              <a:gd name="connsiteX27" fmla="*/ 279595 w 606252"/>
              <a:gd name="connsiteY27" fmla="*/ 299381 h 605381"/>
              <a:gd name="connsiteX28" fmla="*/ 277305 w 606252"/>
              <a:gd name="connsiteY28" fmla="*/ 301771 h 605381"/>
              <a:gd name="connsiteX29" fmla="*/ 272830 w 606252"/>
              <a:gd name="connsiteY29" fmla="*/ 306448 h 605381"/>
              <a:gd name="connsiteX30" fmla="*/ 263567 w 606252"/>
              <a:gd name="connsiteY30" fmla="*/ 316321 h 605381"/>
              <a:gd name="connsiteX31" fmla="*/ 229117 w 606252"/>
              <a:gd name="connsiteY31" fmla="*/ 355812 h 605381"/>
              <a:gd name="connsiteX32" fmla="*/ 190191 w 606252"/>
              <a:gd name="connsiteY32" fmla="*/ 324323 h 605381"/>
              <a:gd name="connsiteX33" fmla="*/ 172706 w 606252"/>
              <a:gd name="connsiteY33" fmla="*/ 313723 h 605381"/>
              <a:gd name="connsiteX34" fmla="*/ 166461 w 606252"/>
              <a:gd name="connsiteY34" fmla="*/ 314970 h 605381"/>
              <a:gd name="connsiteX35" fmla="*/ 167814 w 606252"/>
              <a:gd name="connsiteY35" fmla="*/ 320582 h 605381"/>
              <a:gd name="connsiteX36" fmla="*/ 194250 w 606252"/>
              <a:gd name="connsiteY36" fmla="*/ 358619 h 605381"/>
              <a:gd name="connsiteX37" fmla="*/ 202889 w 606252"/>
              <a:gd name="connsiteY37" fmla="*/ 368699 h 605381"/>
              <a:gd name="connsiteX38" fmla="*/ 207572 w 606252"/>
              <a:gd name="connsiteY38" fmla="*/ 373792 h 605381"/>
              <a:gd name="connsiteX39" fmla="*/ 209862 w 606252"/>
              <a:gd name="connsiteY39" fmla="*/ 376182 h 605381"/>
              <a:gd name="connsiteX40" fmla="*/ 210903 w 606252"/>
              <a:gd name="connsiteY40" fmla="*/ 377325 h 605381"/>
              <a:gd name="connsiteX41" fmla="*/ 211319 w 606252"/>
              <a:gd name="connsiteY41" fmla="*/ 378572 h 605381"/>
              <a:gd name="connsiteX42" fmla="*/ 197164 w 606252"/>
              <a:gd name="connsiteY42" fmla="*/ 398838 h 605381"/>
              <a:gd name="connsiteX43" fmla="*/ 192585 w 606252"/>
              <a:gd name="connsiteY43" fmla="*/ 406008 h 605381"/>
              <a:gd name="connsiteX44" fmla="*/ 191648 w 606252"/>
              <a:gd name="connsiteY44" fmla="*/ 411620 h 605381"/>
              <a:gd name="connsiteX45" fmla="*/ 198622 w 606252"/>
              <a:gd name="connsiteY45" fmla="*/ 413699 h 605381"/>
              <a:gd name="connsiteX46" fmla="*/ 202889 w 606252"/>
              <a:gd name="connsiteY46" fmla="*/ 411101 h 605381"/>
              <a:gd name="connsiteX47" fmla="*/ 222352 w 606252"/>
              <a:gd name="connsiteY47" fmla="*/ 397798 h 605381"/>
              <a:gd name="connsiteX48" fmla="*/ 227556 w 606252"/>
              <a:gd name="connsiteY48" fmla="*/ 393953 h 605381"/>
              <a:gd name="connsiteX49" fmla="*/ 232343 w 606252"/>
              <a:gd name="connsiteY49" fmla="*/ 398422 h 605381"/>
              <a:gd name="connsiteX50" fmla="*/ 242231 w 606252"/>
              <a:gd name="connsiteY50" fmla="*/ 407152 h 605381"/>
              <a:gd name="connsiteX51" fmla="*/ 282509 w 606252"/>
              <a:gd name="connsiteY51" fmla="*/ 436043 h 605381"/>
              <a:gd name="connsiteX52" fmla="*/ 288338 w 606252"/>
              <a:gd name="connsiteY52" fmla="*/ 439057 h 605381"/>
              <a:gd name="connsiteX53" fmla="*/ 292397 w 606252"/>
              <a:gd name="connsiteY53" fmla="*/ 434172 h 605381"/>
              <a:gd name="connsiteX54" fmla="*/ 282301 w 606252"/>
              <a:gd name="connsiteY54" fmla="*/ 417128 h 605381"/>
              <a:gd name="connsiteX55" fmla="*/ 249933 w 606252"/>
              <a:gd name="connsiteY55" fmla="*/ 376598 h 605381"/>
              <a:gd name="connsiteX56" fmla="*/ 251077 w 606252"/>
              <a:gd name="connsiteY56" fmla="*/ 375662 h 605381"/>
              <a:gd name="connsiteX57" fmla="*/ 290732 w 606252"/>
              <a:gd name="connsiteY57" fmla="*/ 341159 h 605381"/>
              <a:gd name="connsiteX58" fmla="*/ 300515 w 606252"/>
              <a:gd name="connsiteY58" fmla="*/ 331806 h 605381"/>
              <a:gd name="connsiteX59" fmla="*/ 305615 w 606252"/>
              <a:gd name="connsiteY59" fmla="*/ 326921 h 605381"/>
              <a:gd name="connsiteX60" fmla="*/ 306864 w 606252"/>
              <a:gd name="connsiteY60" fmla="*/ 325778 h 605381"/>
              <a:gd name="connsiteX61" fmla="*/ 308009 w 606252"/>
              <a:gd name="connsiteY61" fmla="*/ 326921 h 605381"/>
              <a:gd name="connsiteX62" fmla="*/ 310507 w 606252"/>
              <a:gd name="connsiteY62" fmla="*/ 329104 h 605381"/>
              <a:gd name="connsiteX63" fmla="*/ 330906 w 606252"/>
              <a:gd name="connsiteY63" fmla="*/ 345732 h 605381"/>
              <a:gd name="connsiteX64" fmla="*/ 351097 w 606252"/>
              <a:gd name="connsiteY64" fmla="*/ 359658 h 605381"/>
              <a:gd name="connsiteX65" fmla="*/ 360048 w 606252"/>
              <a:gd name="connsiteY65" fmla="*/ 364750 h 605381"/>
              <a:gd name="connsiteX66" fmla="*/ 365981 w 606252"/>
              <a:gd name="connsiteY66" fmla="*/ 364023 h 605381"/>
              <a:gd name="connsiteX67" fmla="*/ 364732 w 606252"/>
              <a:gd name="connsiteY67" fmla="*/ 358411 h 605381"/>
              <a:gd name="connsiteX68" fmla="*/ 359216 w 606252"/>
              <a:gd name="connsiteY68" fmla="*/ 348849 h 605381"/>
              <a:gd name="connsiteX69" fmla="*/ 345061 w 606252"/>
              <a:gd name="connsiteY69" fmla="*/ 328688 h 605381"/>
              <a:gd name="connsiteX70" fmla="*/ 328408 w 606252"/>
              <a:gd name="connsiteY70" fmla="*/ 308631 h 605381"/>
              <a:gd name="connsiteX71" fmla="*/ 327055 w 606252"/>
              <a:gd name="connsiteY71" fmla="*/ 307072 h 605381"/>
              <a:gd name="connsiteX72" fmla="*/ 326743 w 606252"/>
              <a:gd name="connsiteY72" fmla="*/ 305928 h 605381"/>
              <a:gd name="connsiteX73" fmla="*/ 328929 w 606252"/>
              <a:gd name="connsiteY73" fmla="*/ 303538 h 605381"/>
              <a:gd name="connsiteX74" fmla="*/ 333508 w 606252"/>
              <a:gd name="connsiteY74" fmla="*/ 298862 h 605381"/>
              <a:gd name="connsiteX75" fmla="*/ 342771 w 606252"/>
              <a:gd name="connsiteY75" fmla="*/ 288989 h 605381"/>
              <a:gd name="connsiteX76" fmla="*/ 377117 w 606252"/>
              <a:gd name="connsiteY76" fmla="*/ 249289 h 605381"/>
              <a:gd name="connsiteX77" fmla="*/ 409694 w 606252"/>
              <a:gd name="connsiteY77" fmla="*/ 276206 h 605381"/>
              <a:gd name="connsiteX78" fmla="*/ 426139 w 606252"/>
              <a:gd name="connsiteY78" fmla="*/ 287118 h 605381"/>
              <a:gd name="connsiteX79" fmla="*/ 433424 w 606252"/>
              <a:gd name="connsiteY79" fmla="*/ 291171 h 605381"/>
              <a:gd name="connsiteX80" fmla="*/ 438003 w 606252"/>
              <a:gd name="connsiteY80" fmla="*/ 292003 h 605381"/>
              <a:gd name="connsiteX81" fmla="*/ 437587 w 606252"/>
              <a:gd name="connsiteY81" fmla="*/ 283585 h 605381"/>
              <a:gd name="connsiteX82" fmla="*/ 429469 w 606252"/>
              <a:gd name="connsiteY82" fmla="*/ 270178 h 605381"/>
              <a:gd name="connsiteX83" fmla="*/ 408237 w 606252"/>
              <a:gd name="connsiteY83" fmla="*/ 242223 h 605381"/>
              <a:gd name="connsiteX84" fmla="*/ 399598 w 606252"/>
              <a:gd name="connsiteY84" fmla="*/ 232454 h 605381"/>
              <a:gd name="connsiteX85" fmla="*/ 394811 w 606252"/>
              <a:gd name="connsiteY85" fmla="*/ 227361 h 605381"/>
              <a:gd name="connsiteX86" fmla="*/ 395019 w 606252"/>
              <a:gd name="connsiteY86" fmla="*/ 226114 h 605381"/>
              <a:gd name="connsiteX87" fmla="*/ 395956 w 606252"/>
              <a:gd name="connsiteY87" fmla="*/ 224971 h 605381"/>
              <a:gd name="connsiteX88" fmla="*/ 397725 w 606252"/>
              <a:gd name="connsiteY88" fmla="*/ 222581 h 605381"/>
              <a:gd name="connsiteX89" fmla="*/ 411047 w 606252"/>
              <a:gd name="connsiteY89" fmla="*/ 203043 h 605381"/>
              <a:gd name="connsiteX90" fmla="*/ 414065 w 606252"/>
              <a:gd name="connsiteY90" fmla="*/ 198054 h 605381"/>
              <a:gd name="connsiteX91" fmla="*/ 411984 w 606252"/>
              <a:gd name="connsiteY91" fmla="*/ 191507 h 605381"/>
              <a:gd name="connsiteX92" fmla="*/ 406988 w 606252"/>
              <a:gd name="connsiteY92" fmla="*/ 192443 h 605381"/>
              <a:gd name="connsiteX93" fmla="*/ 400119 w 606252"/>
              <a:gd name="connsiteY93" fmla="*/ 196807 h 605381"/>
              <a:gd name="connsiteX94" fmla="*/ 379823 w 606252"/>
              <a:gd name="connsiteY94" fmla="*/ 210837 h 605381"/>
              <a:gd name="connsiteX95" fmla="*/ 378158 w 606252"/>
              <a:gd name="connsiteY95" fmla="*/ 210733 h 605381"/>
              <a:gd name="connsiteX96" fmla="*/ 377013 w 606252"/>
              <a:gd name="connsiteY96" fmla="*/ 209694 h 605381"/>
              <a:gd name="connsiteX97" fmla="*/ 374723 w 606252"/>
              <a:gd name="connsiteY97" fmla="*/ 207512 h 605381"/>
              <a:gd name="connsiteX98" fmla="*/ 369936 w 606252"/>
              <a:gd name="connsiteY98" fmla="*/ 203147 h 605381"/>
              <a:gd name="connsiteX99" fmla="*/ 360048 w 606252"/>
              <a:gd name="connsiteY99" fmla="*/ 194625 h 605381"/>
              <a:gd name="connsiteX100" fmla="*/ 321747 w 606252"/>
              <a:gd name="connsiteY100" fmla="*/ 167812 h 605381"/>
              <a:gd name="connsiteX101" fmla="*/ 315398 w 606252"/>
              <a:gd name="connsiteY101" fmla="*/ 166253 h 605381"/>
              <a:gd name="connsiteX102" fmla="*/ 321331 w 606252"/>
              <a:gd name="connsiteY102" fmla="*/ 17641 h 605381"/>
              <a:gd name="connsiteX103" fmla="*/ 588606 w 606252"/>
              <a:gd name="connsiteY103" fmla="*/ 284520 h 605381"/>
              <a:gd name="connsiteX104" fmla="*/ 575492 w 606252"/>
              <a:gd name="connsiteY104" fmla="*/ 323388 h 605381"/>
              <a:gd name="connsiteX105" fmla="*/ 475368 w 606252"/>
              <a:gd name="connsiteY105" fmla="*/ 474599 h 605381"/>
              <a:gd name="connsiteX106" fmla="*/ 285007 w 606252"/>
              <a:gd name="connsiteY106" fmla="*/ 587669 h 605381"/>
              <a:gd name="connsiteX107" fmla="*/ 17732 w 606252"/>
              <a:gd name="connsiteY107" fmla="*/ 320790 h 605381"/>
              <a:gd name="connsiteX108" fmla="*/ 30742 w 606252"/>
              <a:gd name="connsiteY108" fmla="*/ 282234 h 605381"/>
              <a:gd name="connsiteX109" fmla="*/ 130970 w 606252"/>
              <a:gd name="connsiteY109" fmla="*/ 130711 h 605381"/>
              <a:gd name="connsiteX110" fmla="*/ 321331 w 606252"/>
              <a:gd name="connsiteY110" fmla="*/ 17641 h 605381"/>
              <a:gd name="connsiteX111" fmla="*/ 449243 w 606252"/>
              <a:gd name="connsiteY111" fmla="*/ 0 h 605381"/>
              <a:gd name="connsiteX112" fmla="*/ 574952 w 606252"/>
              <a:gd name="connsiteY112" fmla="*/ 16941 h 605381"/>
              <a:gd name="connsiteX113" fmla="*/ 589312 w 606252"/>
              <a:gd name="connsiteY113" fmla="*/ 31284 h 605381"/>
              <a:gd name="connsiteX114" fmla="*/ 605650 w 606252"/>
              <a:gd name="connsiteY114" fmla="*/ 180636 h 605381"/>
              <a:gd name="connsiteX115" fmla="*/ 597638 w 606252"/>
              <a:gd name="connsiteY115" fmla="*/ 247050 h 605381"/>
              <a:gd name="connsiteX116" fmla="*/ 358916 w 606252"/>
              <a:gd name="connsiteY116" fmla="*/ 8626 h 605381"/>
              <a:gd name="connsiteX117" fmla="*/ 449243 w 606252"/>
              <a:gd name="connsiteY117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6252" h="605381">
                <a:moveTo>
                  <a:pt x="8669" y="358331"/>
                </a:moveTo>
                <a:cubicBezTo>
                  <a:pt x="99425" y="427863"/>
                  <a:pt x="177795" y="506125"/>
                  <a:pt x="247423" y="596755"/>
                </a:cubicBezTo>
                <a:cubicBezTo>
                  <a:pt x="214639" y="603095"/>
                  <a:pt x="183936" y="605381"/>
                  <a:pt x="157084" y="605381"/>
                </a:cubicBezTo>
                <a:cubicBezTo>
                  <a:pt x="86831" y="605381"/>
                  <a:pt x="36874" y="590207"/>
                  <a:pt x="31774" y="588544"/>
                </a:cubicBezTo>
                <a:cubicBezTo>
                  <a:pt x="24905" y="586465"/>
                  <a:pt x="19285" y="581165"/>
                  <a:pt x="16995" y="574097"/>
                </a:cubicBezTo>
                <a:cubicBezTo>
                  <a:pt x="16163" y="571499"/>
                  <a:pt x="-3508" y="510386"/>
                  <a:pt x="551" y="425264"/>
                </a:cubicBezTo>
                <a:cubicBezTo>
                  <a:pt x="1696" y="402503"/>
                  <a:pt x="4402" y="380157"/>
                  <a:pt x="8669" y="358331"/>
                </a:cubicBezTo>
                <a:close/>
                <a:moveTo>
                  <a:pt x="315398" y="166253"/>
                </a:moveTo>
                <a:cubicBezTo>
                  <a:pt x="313004" y="167397"/>
                  <a:pt x="313004" y="169891"/>
                  <a:pt x="314045" y="171969"/>
                </a:cubicBezTo>
                <a:cubicBezTo>
                  <a:pt x="317064" y="177893"/>
                  <a:pt x="320706" y="183505"/>
                  <a:pt x="324349" y="189013"/>
                </a:cubicBezTo>
                <a:cubicBezTo>
                  <a:pt x="333924" y="203147"/>
                  <a:pt x="344853" y="216345"/>
                  <a:pt x="356510" y="228816"/>
                </a:cubicBezTo>
                <a:cubicBezTo>
                  <a:pt x="355157" y="229959"/>
                  <a:pt x="353699" y="231207"/>
                  <a:pt x="352242" y="232350"/>
                </a:cubicBezTo>
                <a:cubicBezTo>
                  <a:pt x="338608" y="243470"/>
                  <a:pt x="325390" y="255109"/>
                  <a:pt x="312588" y="267165"/>
                </a:cubicBezTo>
                <a:cubicBezTo>
                  <a:pt x="309258" y="270282"/>
                  <a:pt x="305927" y="273296"/>
                  <a:pt x="302701" y="276518"/>
                </a:cubicBezTo>
                <a:cubicBezTo>
                  <a:pt x="301764" y="277349"/>
                  <a:pt x="300931" y="278284"/>
                  <a:pt x="299995" y="279116"/>
                </a:cubicBezTo>
                <a:cubicBezTo>
                  <a:pt x="299370" y="279739"/>
                  <a:pt x="299266" y="279220"/>
                  <a:pt x="298746" y="278804"/>
                </a:cubicBezTo>
                <a:cubicBezTo>
                  <a:pt x="298329" y="278388"/>
                  <a:pt x="297913" y="277973"/>
                  <a:pt x="297497" y="277661"/>
                </a:cubicBezTo>
                <a:cubicBezTo>
                  <a:pt x="295935" y="276206"/>
                  <a:pt x="294270" y="274751"/>
                  <a:pt x="292605" y="273296"/>
                </a:cubicBezTo>
                <a:cubicBezTo>
                  <a:pt x="286152" y="267684"/>
                  <a:pt x="279387" y="262280"/>
                  <a:pt x="272518" y="257084"/>
                </a:cubicBezTo>
                <a:cubicBezTo>
                  <a:pt x="266377" y="252615"/>
                  <a:pt x="260132" y="248250"/>
                  <a:pt x="253575" y="244405"/>
                </a:cubicBezTo>
                <a:cubicBezTo>
                  <a:pt x="250973" y="242846"/>
                  <a:pt x="248371" y="241391"/>
                  <a:pt x="245665" y="240040"/>
                </a:cubicBezTo>
                <a:cubicBezTo>
                  <a:pt x="243376" y="238793"/>
                  <a:pt x="240253" y="239520"/>
                  <a:pt x="239733" y="242430"/>
                </a:cubicBezTo>
                <a:cubicBezTo>
                  <a:pt x="239525" y="244405"/>
                  <a:pt x="241086" y="246483"/>
                  <a:pt x="241918" y="248146"/>
                </a:cubicBezTo>
                <a:cubicBezTo>
                  <a:pt x="243480" y="251056"/>
                  <a:pt x="245249" y="253862"/>
                  <a:pt x="247018" y="256772"/>
                </a:cubicBezTo>
                <a:cubicBezTo>
                  <a:pt x="251286" y="263423"/>
                  <a:pt x="255969" y="269970"/>
                  <a:pt x="260757" y="276206"/>
                </a:cubicBezTo>
                <a:cubicBezTo>
                  <a:pt x="266169" y="283273"/>
                  <a:pt x="271789" y="290028"/>
                  <a:pt x="277722" y="296575"/>
                </a:cubicBezTo>
                <a:cubicBezTo>
                  <a:pt x="278242" y="297095"/>
                  <a:pt x="278762" y="297718"/>
                  <a:pt x="279283" y="298238"/>
                </a:cubicBezTo>
                <a:cubicBezTo>
                  <a:pt x="279699" y="298758"/>
                  <a:pt x="280220" y="298862"/>
                  <a:pt x="279595" y="299381"/>
                </a:cubicBezTo>
                <a:cubicBezTo>
                  <a:pt x="278867" y="300213"/>
                  <a:pt x="278034" y="301044"/>
                  <a:pt x="277305" y="301771"/>
                </a:cubicBezTo>
                <a:cubicBezTo>
                  <a:pt x="275848" y="303330"/>
                  <a:pt x="274287" y="304889"/>
                  <a:pt x="272830" y="306448"/>
                </a:cubicBezTo>
                <a:cubicBezTo>
                  <a:pt x="269708" y="309774"/>
                  <a:pt x="266585" y="312995"/>
                  <a:pt x="263567" y="316321"/>
                </a:cubicBezTo>
                <a:cubicBezTo>
                  <a:pt x="251702" y="329104"/>
                  <a:pt x="240149" y="342302"/>
                  <a:pt x="229117" y="355812"/>
                </a:cubicBezTo>
                <a:cubicBezTo>
                  <a:pt x="216939" y="344485"/>
                  <a:pt x="203930" y="333780"/>
                  <a:pt x="190191" y="324323"/>
                </a:cubicBezTo>
                <a:cubicBezTo>
                  <a:pt x="184571" y="320582"/>
                  <a:pt x="178742" y="316841"/>
                  <a:pt x="172706" y="313723"/>
                </a:cubicBezTo>
                <a:cubicBezTo>
                  <a:pt x="170520" y="312684"/>
                  <a:pt x="167814" y="312268"/>
                  <a:pt x="166461" y="314970"/>
                </a:cubicBezTo>
                <a:cubicBezTo>
                  <a:pt x="165524" y="316945"/>
                  <a:pt x="166877" y="318815"/>
                  <a:pt x="167814" y="320582"/>
                </a:cubicBezTo>
                <a:cubicBezTo>
                  <a:pt x="175100" y="334196"/>
                  <a:pt x="184467" y="346667"/>
                  <a:pt x="194250" y="358619"/>
                </a:cubicBezTo>
                <a:cubicBezTo>
                  <a:pt x="197060" y="361944"/>
                  <a:pt x="199975" y="365374"/>
                  <a:pt x="202889" y="368699"/>
                </a:cubicBezTo>
                <a:cubicBezTo>
                  <a:pt x="204450" y="370362"/>
                  <a:pt x="206011" y="372129"/>
                  <a:pt x="207572" y="373792"/>
                </a:cubicBezTo>
                <a:cubicBezTo>
                  <a:pt x="208301" y="374623"/>
                  <a:pt x="209029" y="375351"/>
                  <a:pt x="209862" y="376182"/>
                </a:cubicBezTo>
                <a:cubicBezTo>
                  <a:pt x="210174" y="376598"/>
                  <a:pt x="210591" y="377013"/>
                  <a:pt x="210903" y="377325"/>
                </a:cubicBezTo>
                <a:cubicBezTo>
                  <a:pt x="211423" y="377949"/>
                  <a:pt x="211840" y="377949"/>
                  <a:pt x="211319" y="378572"/>
                </a:cubicBezTo>
                <a:cubicBezTo>
                  <a:pt x="206427" y="385223"/>
                  <a:pt x="201640" y="391979"/>
                  <a:pt x="197164" y="398838"/>
                </a:cubicBezTo>
                <a:cubicBezTo>
                  <a:pt x="195603" y="401228"/>
                  <a:pt x="194042" y="403618"/>
                  <a:pt x="192585" y="406008"/>
                </a:cubicBezTo>
                <a:cubicBezTo>
                  <a:pt x="191544" y="407775"/>
                  <a:pt x="190711" y="409542"/>
                  <a:pt x="191648" y="411620"/>
                </a:cubicBezTo>
                <a:cubicBezTo>
                  <a:pt x="192897" y="414219"/>
                  <a:pt x="196124" y="415154"/>
                  <a:pt x="198622" y="413699"/>
                </a:cubicBezTo>
                <a:cubicBezTo>
                  <a:pt x="200079" y="412867"/>
                  <a:pt x="201536" y="411932"/>
                  <a:pt x="202889" y="411101"/>
                </a:cubicBezTo>
                <a:cubicBezTo>
                  <a:pt x="209550" y="406840"/>
                  <a:pt x="216003" y="402371"/>
                  <a:pt x="222352" y="397798"/>
                </a:cubicBezTo>
                <a:cubicBezTo>
                  <a:pt x="224121" y="396551"/>
                  <a:pt x="225890" y="395304"/>
                  <a:pt x="227556" y="393953"/>
                </a:cubicBezTo>
                <a:cubicBezTo>
                  <a:pt x="229117" y="395512"/>
                  <a:pt x="230782" y="396967"/>
                  <a:pt x="232343" y="398422"/>
                </a:cubicBezTo>
                <a:cubicBezTo>
                  <a:pt x="235570" y="401436"/>
                  <a:pt x="238900" y="404346"/>
                  <a:pt x="242231" y="407152"/>
                </a:cubicBezTo>
                <a:cubicBezTo>
                  <a:pt x="254824" y="417856"/>
                  <a:pt x="268146" y="427833"/>
                  <a:pt x="282509" y="436043"/>
                </a:cubicBezTo>
                <a:cubicBezTo>
                  <a:pt x="284279" y="437082"/>
                  <a:pt x="286256" y="438433"/>
                  <a:pt x="288338" y="439057"/>
                </a:cubicBezTo>
                <a:cubicBezTo>
                  <a:pt x="291252" y="439992"/>
                  <a:pt x="293646" y="436874"/>
                  <a:pt x="292397" y="434172"/>
                </a:cubicBezTo>
                <a:cubicBezTo>
                  <a:pt x="289483" y="428248"/>
                  <a:pt x="285944" y="422636"/>
                  <a:pt x="282301" y="417128"/>
                </a:cubicBezTo>
                <a:cubicBezTo>
                  <a:pt x="272726" y="402787"/>
                  <a:pt x="261693" y="389277"/>
                  <a:pt x="249933" y="376598"/>
                </a:cubicBezTo>
                <a:cubicBezTo>
                  <a:pt x="250245" y="376286"/>
                  <a:pt x="250661" y="375974"/>
                  <a:pt x="251077" y="375662"/>
                </a:cubicBezTo>
                <a:cubicBezTo>
                  <a:pt x="264608" y="364646"/>
                  <a:pt x="277826" y="353006"/>
                  <a:pt x="290732" y="341159"/>
                </a:cubicBezTo>
                <a:cubicBezTo>
                  <a:pt x="293958" y="338041"/>
                  <a:pt x="297289" y="334924"/>
                  <a:pt x="300515" y="331806"/>
                </a:cubicBezTo>
                <a:cubicBezTo>
                  <a:pt x="302284" y="330247"/>
                  <a:pt x="303950" y="328584"/>
                  <a:pt x="305615" y="326921"/>
                </a:cubicBezTo>
                <a:cubicBezTo>
                  <a:pt x="306031" y="326506"/>
                  <a:pt x="306447" y="326194"/>
                  <a:pt x="306864" y="325778"/>
                </a:cubicBezTo>
                <a:cubicBezTo>
                  <a:pt x="307280" y="326194"/>
                  <a:pt x="307592" y="326506"/>
                  <a:pt x="308009" y="326921"/>
                </a:cubicBezTo>
                <a:cubicBezTo>
                  <a:pt x="308841" y="327649"/>
                  <a:pt x="309674" y="328376"/>
                  <a:pt x="310507" y="329104"/>
                </a:cubicBezTo>
                <a:cubicBezTo>
                  <a:pt x="317064" y="334924"/>
                  <a:pt x="323829" y="340535"/>
                  <a:pt x="330906" y="345732"/>
                </a:cubicBezTo>
                <a:cubicBezTo>
                  <a:pt x="337359" y="350720"/>
                  <a:pt x="344124" y="355397"/>
                  <a:pt x="351097" y="359658"/>
                </a:cubicBezTo>
                <a:cubicBezTo>
                  <a:pt x="354012" y="361425"/>
                  <a:pt x="357030" y="363191"/>
                  <a:pt x="360048" y="364750"/>
                </a:cubicBezTo>
                <a:cubicBezTo>
                  <a:pt x="362026" y="365790"/>
                  <a:pt x="364628" y="366517"/>
                  <a:pt x="365981" y="364023"/>
                </a:cubicBezTo>
                <a:cubicBezTo>
                  <a:pt x="367022" y="362048"/>
                  <a:pt x="365669" y="360074"/>
                  <a:pt x="364732" y="358411"/>
                </a:cubicBezTo>
                <a:cubicBezTo>
                  <a:pt x="363067" y="355189"/>
                  <a:pt x="361193" y="351967"/>
                  <a:pt x="359216" y="348849"/>
                </a:cubicBezTo>
                <a:cubicBezTo>
                  <a:pt x="354844" y="341887"/>
                  <a:pt x="350057" y="335235"/>
                  <a:pt x="345061" y="328688"/>
                </a:cubicBezTo>
                <a:cubicBezTo>
                  <a:pt x="339857" y="321725"/>
                  <a:pt x="334237" y="315074"/>
                  <a:pt x="328408" y="308631"/>
                </a:cubicBezTo>
                <a:cubicBezTo>
                  <a:pt x="327992" y="308111"/>
                  <a:pt x="327471" y="307591"/>
                  <a:pt x="327055" y="307072"/>
                </a:cubicBezTo>
                <a:cubicBezTo>
                  <a:pt x="326535" y="306552"/>
                  <a:pt x="326118" y="306448"/>
                  <a:pt x="326743" y="305928"/>
                </a:cubicBezTo>
                <a:cubicBezTo>
                  <a:pt x="327471" y="305097"/>
                  <a:pt x="328200" y="304370"/>
                  <a:pt x="328929" y="303538"/>
                </a:cubicBezTo>
                <a:cubicBezTo>
                  <a:pt x="330490" y="301979"/>
                  <a:pt x="332051" y="300420"/>
                  <a:pt x="333508" y="298862"/>
                </a:cubicBezTo>
                <a:cubicBezTo>
                  <a:pt x="336630" y="295536"/>
                  <a:pt x="339649" y="292314"/>
                  <a:pt x="342771" y="288989"/>
                </a:cubicBezTo>
                <a:cubicBezTo>
                  <a:pt x="354636" y="276102"/>
                  <a:pt x="366085" y="262904"/>
                  <a:pt x="377117" y="249289"/>
                </a:cubicBezTo>
                <a:cubicBezTo>
                  <a:pt x="387421" y="258954"/>
                  <a:pt x="398245" y="267892"/>
                  <a:pt x="409694" y="276206"/>
                </a:cubicBezTo>
                <a:cubicBezTo>
                  <a:pt x="415002" y="280051"/>
                  <a:pt x="420518" y="283689"/>
                  <a:pt x="426139" y="287118"/>
                </a:cubicBezTo>
                <a:cubicBezTo>
                  <a:pt x="428532" y="288469"/>
                  <a:pt x="430926" y="289820"/>
                  <a:pt x="433424" y="291171"/>
                </a:cubicBezTo>
                <a:cubicBezTo>
                  <a:pt x="434777" y="291899"/>
                  <a:pt x="436338" y="292730"/>
                  <a:pt x="438003" y="292003"/>
                </a:cubicBezTo>
                <a:cubicBezTo>
                  <a:pt x="441750" y="290132"/>
                  <a:pt x="438940" y="285975"/>
                  <a:pt x="437587" y="283585"/>
                </a:cubicBezTo>
                <a:cubicBezTo>
                  <a:pt x="435089" y="279012"/>
                  <a:pt x="432383" y="274543"/>
                  <a:pt x="429469" y="270178"/>
                </a:cubicBezTo>
                <a:cubicBezTo>
                  <a:pt x="422912" y="260513"/>
                  <a:pt x="415731" y="251160"/>
                  <a:pt x="408237" y="242223"/>
                </a:cubicBezTo>
                <a:cubicBezTo>
                  <a:pt x="405427" y="238897"/>
                  <a:pt x="402513" y="235675"/>
                  <a:pt x="399598" y="232454"/>
                </a:cubicBezTo>
                <a:cubicBezTo>
                  <a:pt x="398037" y="230791"/>
                  <a:pt x="396372" y="229024"/>
                  <a:pt x="394811" y="227361"/>
                </a:cubicBezTo>
                <a:cubicBezTo>
                  <a:pt x="394290" y="226738"/>
                  <a:pt x="394603" y="226738"/>
                  <a:pt x="395019" y="226114"/>
                </a:cubicBezTo>
                <a:cubicBezTo>
                  <a:pt x="395331" y="225698"/>
                  <a:pt x="395643" y="225387"/>
                  <a:pt x="395956" y="224971"/>
                </a:cubicBezTo>
                <a:cubicBezTo>
                  <a:pt x="396580" y="224140"/>
                  <a:pt x="397100" y="223308"/>
                  <a:pt x="397725" y="222581"/>
                </a:cubicBezTo>
                <a:cubicBezTo>
                  <a:pt x="402304" y="216137"/>
                  <a:pt x="406780" y="209694"/>
                  <a:pt x="411047" y="203043"/>
                </a:cubicBezTo>
                <a:cubicBezTo>
                  <a:pt x="412088" y="201380"/>
                  <a:pt x="413025" y="199717"/>
                  <a:pt x="414065" y="198054"/>
                </a:cubicBezTo>
                <a:cubicBezTo>
                  <a:pt x="415418" y="195768"/>
                  <a:pt x="414586" y="192650"/>
                  <a:pt x="411984" y="191507"/>
                </a:cubicBezTo>
                <a:cubicBezTo>
                  <a:pt x="410110" y="190780"/>
                  <a:pt x="408549" y="191507"/>
                  <a:pt x="406988" y="192443"/>
                </a:cubicBezTo>
                <a:cubicBezTo>
                  <a:pt x="404698" y="193897"/>
                  <a:pt x="402408" y="195352"/>
                  <a:pt x="400119" y="196807"/>
                </a:cubicBezTo>
                <a:cubicBezTo>
                  <a:pt x="393249" y="201276"/>
                  <a:pt x="386484" y="205953"/>
                  <a:pt x="379823" y="210837"/>
                </a:cubicBezTo>
                <a:cubicBezTo>
                  <a:pt x="378991" y="211461"/>
                  <a:pt x="378991" y="211565"/>
                  <a:pt x="378158" y="210733"/>
                </a:cubicBezTo>
                <a:cubicBezTo>
                  <a:pt x="377846" y="210422"/>
                  <a:pt x="377429" y="210006"/>
                  <a:pt x="377013" y="209694"/>
                </a:cubicBezTo>
                <a:cubicBezTo>
                  <a:pt x="376285" y="208967"/>
                  <a:pt x="375452" y="208135"/>
                  <a:pt x="374723" y="207512"/>
                </a:cubicBezTo>
                <a:cubicBezTo>
                  <a:pt x="373162" y="206057"/>
                  <a:pt x="371601" y="204602"/>
                  <a:pt x="369936" y="203147"/>
                </a:cubicBezTo>
                <a:cubicBezTo>
                  <a:pt x="366709" y="200237"/>
                  <a:pt x="363379" y="197431"/>
                  <a:pt x="360048" y="194625"/>
                </a:cubicBezTo>
                <a:cubicBezTo>
                  <a:pt x="348079" y="184752"/>
                  <a:pt x="335381" y="175295"/>
                  <a:pt x="321747" y="167812"/>
                </a:cubicBezTo>
                <a:cubicBezTo>
                  <a:pt x="319874" y="166877"/>
                  <a:pt x="317584" y="165214"/>
                  <a:pt x="315398" y="166253"/>
                </a:cubicBezTo>
                <a:close/>
                <a:moveTo>
                  <a:pt x="321331" y="17641"/>
                </a:moveTo>
                <a:cubicBezTo>
                  <a:pt x="398453" y="120215"/>
                  <a:pt x="485880" y="207616"/>
                  <a:pt x="588606" y="284520"/>
                </a:cubicBezTo>
                <a:cubicBezTo>
                  <a:pt x="584859" y="297718"/>
                  <a:pt x="580488" y="310709"/>
                  <a:pt x="575492" y="323388"/>
                </a:cubicBezTo>
                <a:cubicBezTo>
                  <a:pt x="553531" y="379300"/>
                  <a:pt x="519810" y="430223"/>
                  <a:pt x="475368" y="474599"/>
                </a:cubicBezTo>
                <a:cubicBezTo>
                  <a:pt x="413753" y="536018"/>
                  <a:pt x="346934" y="569898"/>
                  <a:pt x="285007" y="587669"/>
                </a:cubicBezTo>
                <a:cubicBezTo>
                  <a:pt x="207885" y="485095"/>
                  <a:pt x="120458" y="397694"/>
                  <a:pt x="17732" y="320790"/>
                </a:cubicBezTo>
                <a:cubicBezTo>
                  <a:pt x="21479" y="307695"/>
                  <a:pt x="25746" y="294809"/>
                  <a:pt x="30742" y="282234"/>
                </a:cubicBezTo>
                <a:cubicBezTo>
                  <a:pt x="52703" y="226114"/>
                  <a:pt x="86424" y="175191"/>
                  <a:pt x="130970" y="130711"/>
                </a:cubicBezTo>
                <a:cubicBezTo>
                  <a:pt x="192585" y="69188"/>
                  <a:pt x="259404" y="35412"/>
                  <a:pt x="321331" y="17641"/>
                </a:cubicBezTo>
                <a:close/>
                <a:moveTo>
                  <a:pt x="449243" y="0"/>
                </a:moveTo>
                <a:cubicBezTo>
                  <a:pt x="522296" y="0"/>
                  <a:pt x="572870" y="16214"/>
                  <a:pt x="574952" y="16941"/>
                </a:cubicBezTo>
                <a:cubicBezTo>
                  <a:pt x="581820" y="19124"/>
                  <a:pt x="587127" y="24528"/>
                  <a:pt x="589312" y="31284"/>
                </a:cubicBezTo>
                <a:cubicBezTo>
                  <a:pt x="590145" y="33882"/>
                  <a:pt x="609917" y="95619"/>
                  <a:pt x="605650" y="180636"/>
                </a:cubicBezTo>
                <a:cubicBezTo>
                  <a:pt x="604610" y="203190"/>
                  <a:pt x="601904" y="225432"/>
                  <a:pt x="597638" y="247050"/>
                </a:cubicBezTo>
                <a:cubicBezTo>
                  <a:pt x="506894" y="177518"/>
                  <a:pt x="428534" y="99256"/>
                  <a:pt x="358916" y="8626"/>
                </a:cubicBezTo>
                <a:cubicBezTo>
                  <a:pt x="391696" y="2286"/>
                  <a:pt x="422395" y="0"/>
                  <a:pt x="449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2237740" y="1611631"/>
            <a:ext cx="2254885" cy="38163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2000" b="1" kern="0" spc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微软雅黑" panose="020B0503020204020204" pitchFamily="34" charset="-122"/>
                <a:sym typeface="+mn-lt"/>
              </a:rPr>
              <a:t> TITLE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r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2237740" y="203708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30000"/>
              </a:lnSpc>
            </a:pP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7700645" y="1611631"/>
            <a:ext cx="2254885" cy="38163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000" b="1" kern="0" spc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微软雅黑" panose="020B0503020204020204" pitchFamily="34" charset="-122"/>
                <a:sym typeface="+mn-lt"/>
              </a:rPr>
              <a:t> TITLE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algn="l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algn="l"/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7700645" y="203708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</a:pP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699760" y="1659891"/>
            <a:ext cx="7251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VS</a:t>
            </a:r>
            <a:endParaRPr lang="en-US" altLang="zh-CN" sz="3600" b="1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矩形: 圆角 113"/>
          <p:cNvSpPr/>
          <p:nvPr>
            <p:custDataLst>
              <p:tags r:id="rId12"/>
            </p:custDataLst>
          </p:nvPr>
        </p:nvSpPr>
        <p:spPr>
          <a:xfrm>
            <a:off x="2137411" y="3016251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50000">
                <a:srgbClr val="B71C2B"/>
              </a:gs>
              <a:gs pos="50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3323591" y="262318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9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9180" y="292798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6618605" y="262318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: 圆角 124"/>
          <p:cNvSpPr/>
          <p:nvPr>
            <p:custDataLst>
              <p:tags r:id="rId16"/>
            </p:custDataLst>
          </p:nvPr>
        </p:nvSpPr>
        <p:spPr>
          <a:xfrm>
            <a:off x="6617971" y="3016251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75000">
                <a:srgbClr val="FFBA00"/>
              </a:gs>
              <a:gs pos="7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Rectangle 9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059671" y="292798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13"/>
          <p:cNvSpPr/>
          <p:nvPr>
            <p:custDataLst>
              <p:tags r:id="rId18"/>
            </p:custDataLst>
          </p:nvPr>
        </p:nvSpPr>
        <p:spPr>
          <a:xfrm>
            <a:off x="2137411" y="380746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75000">
                <a:srgbClr val="B71C2B"/>
              </a:gs>
              <a:gs pos="7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: 圆角 124"/>
          <p:cNvSpPr/>
          <p:nvPr>
            <p:custDataLst>
              <p:tags r:id="rId19"/>
            </p:custDataLst>
          </p:nvPr>
        </p:nvSpPr>
        <p:spPr>
          <a:xfrm>
            <a:off x="6617971" y="380492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50000">
                <a:srgbClr val="FFBA00"/>
              </a:gs>
              <a:gs pos="50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20"/>
            </p:custDataLst>
          </p:nvPr>
        </p:nvSpPr>
        <p:spPr>
          <a:xfrm>
            <a:off x="3323591" y="341376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9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9815" y="371729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6618605" y="3413125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9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060305" y="3716655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13"/>
          <p:cNvSpPr/>
          <p:nvPr>
            <p:custDataLst>
              <p:tags r:id="rId24"/>
            </p:custDataLst>
          </p:nvPr>
        </p:nvSpPr>
        <p:spPr>
          <a:xfrm>
            <a:off x="2137411" y="459422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25000">
                <a:srgbClr val="B71C2B"/>
              </a:gs>
              <a:gs pos="2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: 圆角 124"/>
          <p:cNvSpPr/>
          <p:nvPr>
            <p:custDataLst>
              <p:tags r:id="rId25"/>
            </p:custDataLst>
          </p:nvPr>
        </p:nvSpPr>
        <p:spPr>
          <a:xfrm>
            <a:off x="6617971" y="459676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25000">
                <a:srgbClr val="FFBA00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6"/>
            </p:custDataLst>
          </p:nvPr>
        </p:nvSpPr>
        <p:spPr>
          <a:xfrm>
            <a:off x="3323591" y="420370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059815" y="450723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8"/>
            </p:custDataLst>
          </p:nvPr>
        </p:nvSpPr>
        <p:spPr>
          <a:xfrm>
            <a:off x="6618605" y="4202431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97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60305" y="450596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113"/>
          <p:cNvSpPr/>
          <p:nvPr>
            <p:custDataLst>
              <p:tags r:id="rId30"/>
            </p:custDataLst>
          </p:nvPr>
        </p:nvSpPr>
        <p:spPr>
          <a:xfrm>
            <a:off x="2137411" y="538416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170C"/>
              </a:gs>
              <a:gs pos="25000">
                <a:srgbClr val="B71C2B"/>
              </a:gs>
              <a:gs pos="25000">
                <a:srgbClr val="FF170C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矩形: 圆角 124"/>
          <p:cNvSpPr/>
          <p:nvPr>
            <p:custDataLst>
              <p:tags r:id="rId31"/>
            </p:custDataLst>
          </p:nvPr>
        </p:nvSpPr>
        <p:spPr>
          <a:xfrm>
            <a:off x="6617971" y="5386705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00"/>
              </a:gs>
              <a:gs pos="25000">
                <a:srgbClr val="FFBA00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32"/>
            </p:custDataLst>
          </p:nvPr>
        </p:nvSpPr>
        <p:spPr>
          <a:xfrm>
            <a:off x="3323591" y="4993640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97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059815" y="529717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34"/>
            </p:custDataLst>
          </p:nvPr>
        </p:nvSpPr>
        <p:spPr>
          <a:xfrm>
            <a:off x="6618605" y="4992371"/>
            <a:ext cx="2254885" cy="316865"/>
          </a:xfrm>
          <a:prstGeom prst="rect">
            <a:avLst/>
          </a:prstGeom>
          <a:noFill/>
        </p:spPr>
        <p:txBody>
          <a:bodyPr wrap="square" lIns="101600" tIns="0" rIns="82549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6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97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0060305" y="5295900"/>
            <a:ext cx="107315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sz="2400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578" y="434750"/>
            <a:ext cx="3204723" cy="646331"/>
          </a:xfrm>
          <a:prstGeom prst="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ysClr val="window" lastClr="FFFFFF"/>
                </a:solidFill>
              </a:rPr>
              <a:t>SUBTITLE HERE</a:t>
            </a:r>
            <a:endParaRPr lang="zh-CN" altLang="en-US" sz="3600" dirty="0">
              <a:solidFill>
                <a:sysClr val="window" lastClr="FFFFFF"/>
              </a:solidFill>
            </a:endParaRPr>
          </a:p>
        </p:txBody>
      </p:sp>
    </p:spTree>
    <p:custDataLst>
      <p:tags r:id="rId3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2729" y="327166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1500" b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en-US" altLang="zh-CN" sz="11500" b="1" spc="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15570" y="-383540"/>
            <a:ext cx="12476480" cy="7499350"/>
          </a:xfrm>
          <a:prstGeom prst="rect">
            <a:avLst/>
          </a:prstGeom>
        </p:spPr>
      </p:pic>
      <p:sp>
        <p:nvSpPr>
          <p:cNvPr id="4" name="ExtraShape"/>
          <p:cNvSpPr/>
          <p:nvPr>
            <p:custDataLst>
              <p:tags r:id="rId2"/>
            </p:custDataLst>
          </p:nvPr>
        </p:nvSpPr>
        <p:spPr>
          <a:xfrm flipH="1">
            <a:off x="1723314" y="2772996"/>
            <a:ext cx="2829114" cy="2324670"/>
          </a:xfrm>
          <a:custGeom>
            <a:avLst/>
            <a:gdLst>
              <a:gd name="connsiteX0" fmla="*/ 2287453 w 2557483"/>
              <a:gd name="connsiteY0" fmla="*/ 924722 h 2101472"/>
              <a:gd name="connsiteX1" fmla="*/ 2413467 w 2557483"/>
              <a:gd name="connsiteY1" fmla="*/ 1050736 h 2101472"/>
              <a:gd name="connsiteX2" fmla="*/ 2287453 w 2557483"/>
              <a:gd name="connsiteY2" fmla="*/ 1176750 h 2101472"/>
              <a:gd name="connsiteX3" fmla="*/ 2161439 w 2557483"/>
              <a:gd name="connsiteY3" fmla="*/ 1050736 h 2101472"/>
              <a:gd name="connsiteX4" fmla="*/ 2287453 w 2557483"/>
              <a:gd name="connsiteY4" fmla="*/ 924722 h 2101472"/>
              <a:gd name="connsiteX5" fmla="*/ 245781 w 2557483"/>
              <a:gd name="connsiteY5" fmla="*/ 179 h 2101472"/>
              <a:gd name="connsiteX6" fmla="*/ 210702 w 2557483"/>
              <a:gd name="connsiteY6" fmla="*/ 8126 h 2101472"/>
              <a:gd name="connsiteX7" fmla="*/ 3321 w 2557483"/>
              <a:gd name="connsiteY7" fmla="*/ 8126 h 2101472"/>
              <a:gd name="connsiteX8" fmla="*/ 0 w 2557483"/>
              <a:gd name="connsiteY8" fmla="*/ 861 h 2101472"/>
              <a:gd name="connsiteX9" fmla="*/ 0 w 2557483"/>
              <a:gd name="connsiteY9" fmla="*/ 8126 h 2101472"/>
              <a:gd name="connsiteX10" fmla="*/ 0 w 2557483"/>
              <a:gd name="connsiteY10" fmla="*/ 2093347 h 2101472"/>
              <a:gd name="connsiteX11" fmla="*/ 0 w 2557483"/>
              <a:gd name="connsiteY11" fmla="*/ 2100612 h 2101472"/>
              <a:gd name="connsiteX12" fmla="*/ 3345 w 2557483"/>
              <a:gd name="connsiteY12" fmla="*/ 2093347 h 2101472"/>
              <a:gd name="connsiteX13" fmla="*/ 210702 w 2557483"/>
              <a:gd name="connsiteY13" fmla="*/ 2093347 h 2101472"/>
              <a:gd name="connsiteX14" fmla="*/ 494059 w 2557483"/>
              <a:gd name="connsiteY14" fmla="*/ 1228743 h 2101472"/>
              <a:gd name="connsiteX15" fmla="*/ 1031712 w 2557483"/>
              <a:gd name="connsiteY15" fmla="*/ 1236009 h 2101472"/>
              <a:gd name="connsiteX16" fmla="*/ 2557483 w 2557483"/>
              <a:gd name="connsiteY16" fmla="*/ 1192415 h 2101472"/>
              <a:gd name="connsiteX17" fmla="*/ 2557483 w 2557483"/>
              <a:gd name="connsiteY17" fmla="*/ 1090697 h 2101472"/>
              <a:gd name="connsiteX18" fmla="*/ 2557483 w 2557483"/>
              <a:gd name="connsiteY18" fmla="*/ 1018041 h 2101472"/>
              <a:gd name="connsiteX19" fmla="*/ 2557483 w 2557483"/>
              <a:gd name="connsiteY19" fmla="*/ 909058 h 2101472"/>
              <a:gd name="connsiteX20" fmla="*/ 1031712 w 2557483"/>
              <a:gd name="connsiteY20" fmla="*/ 865464 h 2101472"/>
              <a:gd name="connsiteX21" fmla="*/ 494059 w 2557483"/>
              <a:gd name="connsiteY21" fmla="*/ 872730 h 2101472"/>
              <a:gd name="connsiteX22" fmla="*/ 245781 w 2557483"/>
              <a:gd name="connsiteY22" fmla="*/ 179 h 210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57483" h="2101472">
                <a:moveTo>
                  <a:pt x="2287453" y="924722"/>
                </a:moveTo>
                <a:cubicBezTo>
                  <a:pt x="2357049" y="924722"/>
                  <a:pt x="2413467" y="981140"/>
                  <a:pt x="2413467" y="1050736"/>
                </a:cubicBezTo>
                <a:cubicBezTo>
                  <a:pt x="2413467" y="1120332"/>
                  <a:pt x="2357049" y="1176750"/>
                  <a:pt x="2287453" y="1176750"/>
                </a:cubicBezTo>
                <a:cubicBezTo>
                  <a:pt x="2217857" y="1176750"/>
                  <a:pt x="2161439" y="1120332"/>
                  <a:pt x="2161439" y="1050736"/>
                </a:cubicBezTo>
                <a:cubicBezTo>
                  <a:pt x="2161439" y="981140"/>
                  <a:pt x="2217857" y="924722"/>
                  <a:pt x="2287453" y="924722"/>
                </a:cubicBezTo>
                <a:close/>
                <a:moveTo>
                  <a:pt x="245781" y="179"/>
                </a:moveTo>
                <a:cubicBezTo>
                  <a:pt x="224325" y="-1410"/>
                  <a:pt x="210702" y="8126"/>
                  <a:pt x="210702" y="8126"/>
                </a:cubicBezTo>
                <a:lnTo>
                  <a:pt x="3321" y="8126"/>
                </a:lnTo>
                <a:lnTo>
                  <a:pt x="0" y="861"/>
                </a:lnTo>
                <a:lnTo>
                  <a:pt x="0" y="8126"/>
                </a:lnTo>
                <a:lnTo>
                  <a:pt x="0" y="2093347"/>
                </a:lnTo>
                <a:lnTo>
                  <a:pt x="0" y="2100612"/>
                </a:lnTo>
                <a:lnTo>
                  <a:pt x="3345" y="2093347"/>
                </a:lnTo>
                <a:lnTo>
                  <a:pt x="210702" y="2093347"/>
                </a:lnTo>
                <a:cubicBezTo>
                  <a:pt x="210702" y="2093347"/>
                  <a:pt x="428669" y="2245924"/>
                  <a:pt x="494059" y="1228743"/>
                </a:cubicBezTo>
                <a:cubicBezTo>
                  <a:pt x="494059" y="1228743"/>
                  <a:pt x="588512" y="1127025"/>
                  <a:pt x="1031712" y="1236009"/>
                </a:cubicBezTo>
                <a:cubicBezTo>
                  <a:pt x="1031712" y="1236009"/>
                  <a:pt x="2412172" y="1592022"/>
                  <a:pt x="2557483" y="1192415"/>
                </a:cubicBezTo>
                <a:lnTo>
                  <a:pt x="2557483" y="1090697"/>
                </a:lnTo>
                <a:lnTo>
                  <a:pt x="2557483" y="1018041"/>
                </a:lnTo>
                <a:lnTo>
                  <a:pt x="2557483" y="909058"/>
                </a:lnTo>
                <a:cubicBezTo>
                  <a:pt x="2412172" y="509451"/>
                  <a:pt x="1031712" y="865464"/>
                  <a:pt x="1031712" y="865464"/>
                </a:cubicBezTo>
                <a:cubicBezTo>
                  <a:pt x="588512" y="974448"/>
                  <a:pt x="494059" y="872730"/>
                  <a:pt x="494059" y="872730"/>
                </a:cubicBezTo>
                <a:cubicBezTo>
                  <a:pt x="445017" y="109844"/>
                  <a:pt x="310150" y="4948"/>
                  <a:pt x="245781" y="179"/>
                </a:cubicBezTo>
                <a:close/>
              </a:path>
            </a:pathLst>
          </a:custGeom>
          <a:solidFill>
            <a:srgbClr val="000000">
              <a:lumMod val="65000"/>
              <a:lumOff val="35000"/>
            </a:srgbClr>
          </a:solidFill>
          <a:ln w="72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8" name="ValueShape2"/>
          <p:cNvSpPr/>
          <p:nvPr>
            <p:custDataLst>
              <p:tags r:id="rId3"/>
            </p:custDataLst>
          </p:nvPr>
        </p:nvSpPr>
        <p:spPr bwMode="auto">
          <a:xfrm>
            <a:off x="4610100" y="3620770"/>
            <a:ext cx="3240000" cy="249555"/>
          </a:xfrm>
          <a:prstGeom prst="roundRect">
            <a:avLst>
              <a:gd name="adj" fmla="val 50000"/>
            </a:avLst>
          </a:prstGeom>
          <a:solidFill>
            <a:srgbClr val="FF4200">
              <a:alpha val="76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6" name="ValueText2"/>
          <p:cNvSpPr txBox="1"/>
          <p:nvPr>
            <p:custDataLst>
              <p:tags r:id="rId4"/>
            </p:custDataLst>
          </p:nvPr>
        </p:nvSpPr>
        <p:spPr>
          <a:xfrm>
            <a:off x="7923125" y="3555365"/>
            <a:ext cx="107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8962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75%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ValueShape3"/>
          <p:cNvSpPr/>
          <p:nvPr>
            <p:custDataLst>
              <p:tags r:id="rId5"/>
            </p:custDataLst>
          </p:nvPr>
        </p:nvSpPr>
        <p:spPr bwMode="auto">
          <a:xfrm>
            <a:off x="4610100" y="4001770"/>
            <a:ext cx="3456000" cy="245745"/>
          </a:xfrm>
          <a:prstGeom prst="roundRect">
            <a:avLst>
              <a:gd name="adj" fmla="val 50000"/>
            </a:avLst>
          </a:prstGeom>
          <a:solidFill>
            <a:srgbClr val="FF6000">
              <a:alpha val="76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7" name="ValueText3"/>
          <p:cNvSpPr txBox="1"/>
          <p:nvPr>
            <p:custDataLst>
              <p:tags r:id="rId6"/>
            </p:custDataLst>
          </p:nvPr>
        </p:nvSpPr>
        <p:spPr>
          <a:xfrm>
            <a:off x="8123885" y="3943985"/>
            <a:ext cx="95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6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80%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6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ValueShape4"/>
          <p:cNvSpPr/>
          <p:nvPr>
            <p:custDataLst>
              <p:tags r:id="rId7"/>
            </p:custDataLst>
          </p:nvPr>
        </p:nvSpPr>
        <p:spPr bwMode="auto">
          <a:xfrm>
            <a:off x="4610100" y="4380865"/>
            <a:ext cx="3369600" cy="245745"/>
          </a:xfrm>
          <a:prstGeom prst="roundRect">
            <a:avLst>
              <a:gd name="adj" fmla="val 50000"/>
            </a:avLst>
          </a:prstGeom>
          <a:solidFill>
            <a:srgbClr val="FF8400">
              <a:alpha val="76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8" name="ValueText4"/>
          <p:cNvSpPr txBox="1"/>
          <p:nvPr>
            <p:custDataLst>
              <p:tags r:id="rId8"/>
            </p:custDataLst>
          </p:nvPr>
        </p:nvSpPr>
        <p:spPr>
          <a:xfrm>
            <a:off x="8043201" y="4323080"/>
            <a:ext cx="967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84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78%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84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ValueShape5"/>
          <p:cNvSpPr/>
          <p:nvPr>
            <p:custDataLst>
              <p:tags r:id="rId9"/>
            </p:custDataLst>
          </p:nvPr>
        </p:nvSpPr>
        <p:spPr bwMode="auto">
          <a:xfrm>
            <a:off x="4610100" y="4761865"/>
            <a:ext cx="3888000" cy="242570"/>
          </a:xfrm>
          <a:prstGeom prst="roundRect">
            <a:avLst>
              <a:gd name="adj" fmla="val 50000"/>
            </a:avLst>
          </a:prstGeom>
          <a:solidFill>
            <a:srgbClr val="FF9C00">
              <a:alpha val="76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9C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9" name="ValueText5"/>
          <p:cNvSpPr txBox="1"/>
          <p:nvPr>
            <p:custDataLst>
              <p:tags r:id="rId10"/>
            </p:custDataLst>
          </p:nvPr>
        </p:nvSpPr>
        <p:spPr>
          <a:xfrm>
            <a:off x="8566680" y="469265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90%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9C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ValueShape1"/>
          <p:cNvSpPr/>
          <p:nvPr>
            <p:custDataLst>
              <p:tags r:id="rId11"/>
            </p:custDataLst>
          </p:nvPr>
        </p:nvSpPr>
        <p:spPr bwMode="auto">
          <a:xfrm>
            <a:off x="4610100" y="3240405"/>
            <a:ext cx="2808000" cy="252095"/>
          </a:xfrm>
          <a:prstGeom prst="roundRect">
            <a:avLst>
              <a:gd name="adj" fmla="val 50000"/>
            </a:avLst>
          </a:prstGeom>
          <a:solidFill>
            <a:srgbClr val="FF170C">
              <a:alpha val="76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12"/>
            </p:custDataLst>
          </p:nvPr>
        </p:nvSpPr>
        <p:spPr>
          <a:xfrm>
            <a:off x="7475249" y="3195320"/>
            <a:ext cx="107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170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65%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170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8" name="ValueShape1"/>
          <p:cNvSpPr/>
          <p:nvPr>
            <p:custDataLst>
              <p:tags r:id="rId13"/>
            </p:custDataLst>
          </p:nvPr>
        </p:nvSpPr>
        <p:spPr bwMode="auto">
          <a:xfrm>
            <a:off x="4610735" y="2861310"/>
            <a:ext cx="3024000" cy="252095"/>
          </a:xfrm>
          <a:prstGeom prst="roundRect">
            <a:avLst>
              <a:gd name="adj" fmla="val 50000"/>
            </a:avLst>
          </a:prstGeom>
          <a:solidFill>
            <a:srgbClr val="FF170C">
              <a:alpha val="76000"/>
              <a:lumMod val="75000"/>
            </a:srgbClr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7656325" y="2806700"/>
            <a:ext cx="842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170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70%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170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Freeform 325"/>
          <p:cNvSpPr/>
          <p:nvPr>
            <p:custDataLst>
              <p:tags r:id="rId15"/>
            </p:custDataLst>
          </p:nvPr>
        </p:nvSpPr>
        <p:spPr bwMode="auto">
          <a:xfrm>
            <a:off x="979360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9C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27" name="Rectangle 960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106025" y="6027420"/>
            <a:ext cx="115189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2" name="Freeform 325"/>
          <p:cNvSpPr/>
          <p:nvPr>
            <p:custDataLst>
              <p:tags r:id="rId17"/>
            </p:custDataLst>
          </p:nvPr>
        </p:nvSpPr>
        <p:spPr bwMode="auto">
          <a:xfrm>
            <a:off x="297624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170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3" name="Rectangle 96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88665" y="6027420"/>
            <a:ext cx="115189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r" fontAlgn="auto">
              <a:lnSpc>
                <a:spcPct val="130000"/>
              </a:lnSpc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5" name="Freeform 325"/>
          <p:cNvSpPr/>
          <p:nvPr>
            <p:custDataLst>
              <p:tags r:id="rId19"/>
            </p:custDataLst>
          </p:nvPr>
        </p:nvSpPr>
        <p:spPr bwMode="auto">
          <a:xfrm>
            <a:off x="468058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42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6" name="Rectangle 96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993005" y="6027420"/>
            <a:ext cx="115189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8" name="Freeform 325"/>
          <p:cNvSpPr/>
          <p:nvPr>
            <p:custDataLst>
              <p:tags r:id="rId21"/>
            </p:custDataLst>
          </p:nvPr>
        </p:nvSpPr>
        <p:spPr bwMode="auto">
          <a:xfrm>
            <a:off x="638492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9" name="Rectangle 960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697345" y="6027420"/>
            <a:ext cx="115189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1" name="Freeform 325"/>
          <p:cNvSpPr/>
          <p:nvPr>
            <p:custDataLst>
              <p:tags r:id="rId23"/>
            </p:custDataLst>
          </p:nvPr>
        </p:nvSpPr>
        <p:spPr bwMode="auto">
          <a:xfrm>
            <a:off x="808926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72" name="Rectangle 96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401685" y="6027420"/>
            <a:ext cx="115189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2" name="Freeform 325"/>
          <p:cNvSpPr/>
          <p:nvPr>
            <p:custDataLst>
              <p:tags r:id="rId25"/>
            </p:custDataLst>
          </p:nvPr>
        </p:nvSpPr>
        <p:spPr bwMode="auto">
          <a:xfrm>
            <a:off x="1271905" y="6027420"/>
            <a:ext cx="217805" cy="215265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170C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53" name="Rectangle 960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584960" y="6027420"/>
            <a:ext cx="115189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z="14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5305" y="434975"/>
            <a:ext cx="3360420" cy="645160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ysClr val="window" lastClr="FFFFFF"/>
                </a:solidFill>
                <a:latin typeface="等线" panose="02010600030101010101" charset="-122"/>
                <a:ea typeface="等线" panose="02010600030101010101" charset="-122"/>
              </a:rPr>
              <a:t>SUBTITLE HERE</a:t>
            </a:r>
            <a:endParaRPr lang="zh-CN" altLang="en-US" sz="3600" dirty="0">
              <a:solidFill>
                <a:sysClr val="window" lastClr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15570" y="-383540"/>
            <a:ext cx="12476480" cy="74993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35305" y="434975"/>
            <a:ext cx="3360420" cy="645160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ysClr val="window" lastClr="FFFFFF"/>
                </a:solidFill>
                <a:latin typeface="等线" panose="02010600030101010101" charset="-122"/>
                <a:ea typeface="等线" panose="02010600030101010101" charset="-122"/>
              </a:rPr>
              <a:t>SUBTITLE HERE</a:t>
            </a:r>
            <a:endParaRPr lang="zh-CN" altLang="en-US" sz="3600" dirty="0">
              <a:solidFill>
                <a:sysClr val="window" lastClr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 descr="H:\研究生会新闻中心\品味华中大\微信图片_20181016103027.jpg微信图片_20181016103027"/>
          <p:cNvPicPr>
            <a:picLocks noChangeAspect="1"/>
          </p:cNvPicPr>
          <p:nvPr/>
        </p:nvPicPr>
        <p:blipFill>
          <a:blip r:embed="rId2"/>
          <a:srcRect r="51245"/>
          <a:stretch>
            <a:fillRect/>
          </a:stretch>
        </p:blipFill>
        <p:spPr>
          <a:xfrm>
            <a:off x="7456805" y="-61595"/>
            <a:ext cx="5036820" cy="68999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305" y="1443990"/>
            <a:ext cx="6055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Supporting text here.Supporting text here</a:t>
            </a:r>
            <a:r>
              <a:rPr lang="en-US" altLang="zh-CN" sz="1400" dirty="0">
                <a:sym typeface="+mn-ea"/>
              </a:rPr>
              <a:t>.Supporting text here.Supporting text here.Supporting text here.Supporting text here.Supporting text here.Supporting text here.Supporting text here</a:t>
            </a:r>
            <a:endParaRPr lang="en-US" altLang="zh-CN" sz="1400" dirty="0">
              <a:solidFill>
                <a:schemeClr val="tx1"/>
              </a:solidFill>
              <a:latin typeface="汉仪寒石体简" panose="00020600040101010101" pitchFamily="18" charset="-122"/>
              <a:ea typeface="汉仪寒石体简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305" y="3519170"/>
            <a:ext cx="6055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Supporting text here.Supporting text here</a:t>
            </a:r>
            <a:r>
              <a:rPr lang="en-US" altLang="zh-CN" sz="1400" dirty="0">
                <a:sym typeface="+mn-ea"/>
              </a:rPr>
              <a:t>.Supporting text here.Supporting text here.Supporting text here.Supporting text here.Supporting text here.Supporting text here.Supporting text here</a:t>
            </a:r>
            <a:r>
              <a:rPr lang="en-US" altLang="zh-CN" sz="1400" dirty="0">
                <a:sym typeface="+mn-ea"/>
              </a:rPr>
              <a:t>.Supporting text here.Supporting text here.Supporting text here.Supporting text here.Supporting text here</a:t>
            </a:r>
            <a:endParaRPr lang="en-US" altLang="zh-CN" sz="1400" dirty="0">
              <a:solidFill>
                <a:schemeClr val="tx1"/>
              </a:solidFill>
              <a:latin typeface="汉仪寒石体简" panose="00020600040101010101" pitchFamily="18" charset="-122"/>
              <a:ea typeface="汉仪寒石体简" panose="00020600040101010101" pitchFamily="18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515" b="9148"/>
          <a:stretch>
            <a:fillRect/>
          </a:stretch>
        </p:blipFill>
        <p:spPr>
          <a:xfrm>
            <a:off x="-101600" y="-381635"/>
            <a:ext cx="12476480" cy="7499350"/>
          </a:xfrm>
          <a:prstGeom prst="rect">
            <a:avLst/>
          </a:prstGeom>
        </p:spPr>
      </p:pic>
      <p:cxnSp>
        <p:nvCxnSpPr>
          <p:cNvPr id="39" name="Straight Connector 6"/>
          <p:cNvCxnSpPr/>
          <p:nvPr>
            <p:custDataLst>
              <p:tags r:id="rId2"/>
            </p:custDataLst>
          </p:nvPr>
        </p:nvCxnSpPr>
        <p:spPr>
          <a:xfrm flipH="1">
            <a:off x="4322445" y="2281555"/>
            <a:ext cx="1565275" cy="0"/>
          </a:xfrm>
          <a:prstGeom prst="line">
            <a:avLst/>
          </a:prstGeom>
          <a:ln w="9525" cmpd="sng">
            <a:solidFill>
              <a:srgbClr val="FF170C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40" name="Donut 7"/>
          <p:cNvSpPr/>
          <p:nvPr>
            <p:custDataLst>
              <p:tags r:id="rId3"/>
            </p:custDataLst>
          </p:nvPr>
        </p:nvSpPr>
        <p:spPr>
          <a:xfrm>
            <a:off x="5866765" y="2203450"/>
            <a:ext cx="154940" cy="154940"/>
          </a:xfrm>
          <a:prstGeom prst="donu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2" name="Straight Connector 9"/>
          <p:cNvCxnSpPr/>
          <p:nvPr>
            <p:custDataLst>
              <p:tags r:id="rId4"/>
            </p:custDataLst>
          </p:nvPr>
        </p:nvCxnSpPr>
        <p:spPr>
          <a:xfrm flipH="1">
            <a:off x="4707890" y="3441065"/>
            <a:ext cx="1179830" cy="0"/>
          </a:xfrm>
          <a:prstGeom prst="line">
            <a:avLst/>
          </a:prstGeom>
          <a:ln w="9525" cmpd="sng">
            <a:solidFill>
              <a:srgbClr val="FF42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43" name="Donut 10"/>
          <p:cNvSpPr/>
          <p:nvPr>
            <p:custDataLst>
              <p:tags r:id="rId5"/>
            </p:custDataLst>
          </p:nvPr>
        </p:nvSpPr>
        <p:spPr>
          <a:xfrm>
            <a:off x="5866765" y="3371215"/>
            <a:ext cx="154940" cy="154940"/>
          </a:xfrm>
          <a:prstGeom prst="donut">
            <a:avLst/>
          </a:prstGeom>
          <a:solidFill>
            <a:srgbClr val="FF42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5" name="Straight Connector 12"/>
          <p:cNvCxnSpPr/>
          <p:nvPr>
            <p:custDataLst>
              <p:tags r:id="rId6"/>
            </p:custDataLst>
          </p:nvPr>
        </p:nvCxnSpPr>
        <p:spPr>
          <a:xfrm flipH="1">
            <a:off x="4038600" y="4589145"/>
            <a:ext cx="1849120" cy="0"/>
          </a:xfrm>
          <a:prstGeom prst="line">
            <a:avLst/>
          </a:prstGeom>
          <a:ln w="9525" cmpd="sng">
            <a:solidFill>
              <a:srgbClr val="FF60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</p:cxnSp>
      <p:sp>
        <p:nvSpPr>
          <p:cNvPr id="46" name="Donut 13"/>
          <p:cNvSpPr/>
          <p:nvPr>
            <p:custDataLst>
              <p:tags r:id="rId7"/>
            </p:custDataLst>
          </p:nvPr>
        </p:nvSpPr>
        <p:spPr>
          <a:xfrm>
            <a:off x="5866765" y="4511675"/>
            <a:ext cx="154940" cy="154940"/>
          </a:xfrm>
          <a:prstGeom prst="donu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Freeform 15"/>
          <p:cNvSpPr/>
          <p:nvPr>
            <p:custDataLst>
              <p:tags r:id="rId8"/>
            </p:custDataLst>
          </p:nvPr>
        </p:nvSpPr>
        <p:spPr>
          <a:xfrm>
            <a:off x="3164840" y="4648835"/>
            <a:ext cx="2722880" cy="1061085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9525" cmpd="sng">
            <a:solidFill>
              <a:srgbClr val="FF8400"/>
            </a:solidFill>
            <a:prstDash val="dash"/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49" name="Donut 16"/>
          <p:cNvSpPr/>
          <p:nvPr>
            <p:custDataLst>
              <p:tags r:id="rId9"/>
            </p:custDataLst>
          </p:nvPr>
        </p:nvSpPr>
        <p:spPr>
          <a:xfrm>
            <a:off x="5866765" y="5632450"/>
            <a:ext cx="154940" cy="154940"/>
          </a:xfrm>
          <a:prstGeom prst="donut">
            <a:avLst/>
          </a:prstGeom>
          <a:solidFill>
            <a:srgbClr val="FF84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Oval 17"/>
          <p:cNvSpPr/>
          <p:nvPr>
            <p:custDataLst>
              <p:tags r:id="rId10"/>
            </p:custDataLst>
          </p:nvPr>
        </p:nvSpPr>
        <p:spPr>
          <a:xfrm>
            <a:off x="1663687" y="2378245"/>
            <a:ext cx="3001999" cy="3001997"/>
          </a:xfrm>
          <a:prstGeom prst="ellipse">
            <a:avLst/>
          </a:prstGeom>
          <a:solidFill>
            <a:srgbClr val="FFC000"/>
          </a:solidFill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1" name="Oval 18"/>
          <p:cNvSpPr/>
          <p:nvPr>
            <p:custDataLst>
              <p:tags r:id="rId11"/>
            </p:custDataLst>
          </p:nvPr>
        </p:nvSpPr>
        <p:spPr>
          <a:xfrm>
            <a:off x="2028467" y="2743026"/>
            <a:ext cx="2272439" cy="2272439"/>
          </a:xfrm>
          <a:prstGeom prst="ellipse">
            <a:avLst/>
          </a:prstGeom>
          <a:solidFill>
            <a:srgbClr val="000000">
              <a:alpha val="52000"/>
            </a:srgbClr>
          </a:solidFill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 dirty="0"/>
          </a:p>
        </p:txBody>
      </p:sp>
      <p:sp>
        <p:nvSpPr>
          <p:cNvPr id="52" name="Oval 19"/>
          <p:cNvSpPr/>
          <p:nvPr>
            <p:custDataLst>
              <p:tags r:id="rId12"/>
            </p:custDataLst>
          </p:nvPr>
        </p:nvSpPr>
        <p:spPr>
          <a:xfrm>
            <a:off x="2394558" y="3109116"/>
            <a:ext cx="1540259" cy="1540259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3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3" name="Oval 20"/>
          <p:cNvSpPr/>
          <p:nvPr>
            <p:custDataLst>
              <p:tags r:id="rId13"/>
            </p:custDataLst>
          </p:nvPr>
        </p:nvSpPr>
        <p:spPr>
          <a:xfrm>
            <a:off x="1299844" y="2014403"/>
            <a:ext cx="3729685" cy="3729685"/>
          </a:xfrm>
          <a:prstGeom prst="ellipse">
            <a:avLst/>
          </a:prstGeom>
          <a:ln w="381000" cap="rnd" cmpd="sng">
            <a:solidFill>
              <a:srgbClr val="FFFFFF">
                <a:lumMod val="75000"/>
                <a:alpha val="10000"/>
              </a:srgbClr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4" name="Arc 21"/>
          <p:cNvSpPr/>
          <p:nvPr>
            <p:custDataLst>
              <p:tags r:id="rId14"/>
            </p:custDataLst>
          </p:nvPr>
        </p:nvSpPr>
        <p:spPr>
          <a:xfrm>
            <a:off x="2394558" y="3109116"/>
            <a:ext cx="1540259" cy="1540259"/>
          </a:xfrm>
          <a:prstGeom prst="arc">
            <a:avLst>
              <a:gd name="adj1" fmla="val 16199997"/>
              <a:gd name="adj2" fmla="val 3240000"/>
            </a:avLst>
          </a:prstGeom>
          <a:ln w="381000" cap="rnd" cmpd="sng">
            <a:solidFill>
              <a:srgbClr val="FF84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5" name="Arc 22"/>
          <p:cNvSpPr/>
          <p:nvPr>
            <p:custDataLst>
              <p:tags r:id="rId15"/>
            </p:custDataLst>
          </p:nvPr>
        </p:nvSpPr>
        <p:spPr>
          <a:xfrm>
            <a:off x="2028467" y="2743026"/>
            <a:ext cx="2272439" cy="2272439"/>
          </a:xfrm>
          <a:prstGeom prst="arc">
            <a:avLst>
              <a:gd name="adj1" fmla="val 16199997"/>
              <a:gd name="adj2" fmla="val 1080000"/>
            </a:avLst>
          </a:prstGeom>
          <a:ln w="381000" cap="rnd" cmpd="sng">
            <a:solidFill>
              <a:srgbClr val="FF60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6" name="Arc 23"/>
          <p:cNvSpPr/>
          <p:nvPr>
            <p:custDataLst>
              <p:tags r:id="rId16"/>
            </p:custDataLst>
          </p:nvPr>
        </p:nvSpPr>
        <p:spPr>
          <a:xfrm>
            <a:off x="1663687" y="2378245"/>
            <a:ext cx="3001999" cy="3001997"/>
          </a:xfrm>
          <a:prstGeom prst="arc">
            <a:avLst>
              <a:gd name="adj1" fmla="val 16199997"/>
              <a:gd name="adj2" fmla="val 20520000"/>
            </a:avLst>
          </a:prstGeom>
          <a:ln w="381000" cap="rnd" cmpd="sng">
            <a:solidFill>
              <a:srgbClr val="FF4200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7" name="Arc 24"/>
          <p:cNvSpPr/>
          <p:nvPr>
            <p:custDataLst>
              <p:tags r:id="rId17"/>
            </p:custDataLst>
          </p:nvPr>
        </p:nvSpPr>
        <p:spPr>
          <a:xfrm>
            <a:off x="1299844" y="2014403"/>
            <a:ext cx="3729685" cy="3729685"/>
          </a:xfrm>
          <a:prstGeom prst="arc">
            <a:avLst>
              <a:gd name="adj1" fmla="val 16199997"/>
              <a:gd name="adj2" fmla="val 18360000"/>
            </a:avLst>
          </a:prstGeom>
          <a:ln w="381000" cap="rnd" cmpd="sng">
            <a:solidFill>
              <a:srgbClr val="FF170C"/>
            </a:solidFill>
          </a:ln>
          <a:effectLst/>
        </p:spPr>
        <p:style>
          <a:lnRef idx="2">
            <a:srgbClr val="508E53"/>
          </a:lnRef>
          <a:fillRef idx="0">
            <a:srgbClr val="508E53"/>
          </a:fillRef>
          <a:effectRef idx="1">
            <a:srgbClr val="508E53"/>
          </a:effectRef>
          <a:fontRef idx="minor">
            <a:srgbClr val="000000"/>
          </a:fontRef>
        </p:style>
        <p:txBody>
          <a:bodyPr rtlCol="0" anchor="ctr"/>
          <a:p>
            <a:pPr algn="ctr"/>
            <a:endParaRPr lang="en-US" sz="3200"/>
          </a:p>
        </p:txBody>
      </p:sp>
      <p:sp>
        <p:nvSpPr>
          <p:cNvPr id="58" name="Rectangle 25"/>
          <p:cNvSpPr/>
          <p:nvPr>
            <p:custDataLst>
              <p:tags r:id="rId18"/>
            </p:custDataLst>
          </p:nvPr>
        </p:nvSpPr>
        <p:spPr>
          <a:xfrm>
            <a:off x="3008461" y="1843161"/>
            <a:ext cx="285750" cy="3098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1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9" name="Rectangle 26"/>
          <p:cNvSpPr/>
          <p:nvPr>
            <p:custDataLst>
              <p:tags r:id="rId19"/>
            </p:custDataLst>
          </p:nvPr>
        </p:nvSpPr>
        <p:spPr>
          <a:xfrm>
            <a:off x="3008461" y="2209342"/>
            <a:ext cx="285750" cy="3098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2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0" name="Rectangle 27"/>
          <p:cNvSpPr/>
          <p:nvPr>
            <p:custDataLst>
              <p:tags r:id="rId20"/>
            </p:custDataLst>
          </p:nvPr>
        </p:nvSpPr>
        <p:spPr>
          <a:xfrm>
            <a:off x="3008461" y="2566592"/>
            <a:ext cx="285750" cy="3098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3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1" name="Rectangle 28"/>
          <p:cNvSpPr/>
          <p:nvPr>
            <p:custDataLst>
              <p:tags r:id="rId21"/>
            </p:custDataLst>
          </p:nvPr>
        </p:nvSpPr>
        <p:spPr>
          <a:xfrm>
            <a:off x="3008461" y="2950634"/>
            <a:ext cx="285750" cy="3098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89000"/>
              </a:lnSpc>
            </a:pPr>
            <a:r>
              <a:rPr lang="en-US" sz="1600" dirty="0">
                <a:solidFill>
                  <a:srgbClr val="FFFFFF"/>
                </a:solidFill>
              </a:rPr>
              <a:t>4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3" name="Rectangle 30"/>
          <p:cNvSpPr/>
          <p:nvPr>
            <p:custDataLst>
              <p:tags r:id="rId22"/>
            </p:custDataLst>
          </p:nvPr>
        </p:nvSpPr>
        <p:spPr>
          <a:xfrm>
            <a:off x="6666230" y="1828800"/>
            <a:ext cx="4596765" cy="904875"/>
          </a:xfrm>
          <a:prstGeom prst="rect">
            <a:avLst/>
          </a:prstGeom>
          <a:solidFill>
            <a:srgbClr val="FF170C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Box 31"/>
          <p:cNvSpPr txBox="1"/>
          <p:nvPr>
            <p:custDataLst>
              <p:tags r:id="rId23"/>
            </p:custDataLst>
          </p:nvPr>
        </p:nvSpPr>
        <p:spPr>
          <a:xfrm>
            <a:off x="8566150" y="1896110"/>
            <a:ext cx="796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10%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66" name="Rectangle 33"/>
          <p:cNvSpPr/>
          <p:nvPr>
            <p:custDataLst>
              <p:tags r:id="rId24"/>
            </p:custDataLst>
          </p:nvPr>
        </p:nvSpPr>
        <p:spPr>
          <a:xfrm>
            <a:off x="6666230" y="2988945"/>
            <a:ext cx="4596765" cy="904875"/>
          </a:xfrm>
          <a:prstGeom prst="rect">
            <a:avLst/>
          </a:prstGeom>
          <a:solidFill>
            <a:srgbClr val="FF42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" name="TextBox 34"/>
          <p:cNvSpPr txBox="1"/>
          <p:nvPr>
            <p:custDataLst>
              <p:tags r:id="rId25"/>
            </p:custDataLst>
          </p:nvPr>
        </p:nvSpPr>
        <p:spPr>
          <a:xfrm>
            <a:off x="8566150" y="3051175"/>
            <a:ext cx="796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20%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69" name="Rectangle 36"/>
          <p:cNvSpPr/>
          <p:nvPr>
            <p:custDataLst>
              <p:tags r:id="rId26"/>
            </p:custDataLst>
          </p:nvPr>
        </p:nvSpPr>
        <p:spPr>
          <a:xfrm>
            <a:off x="6666230" y="4136390"/>
            <a:ext cx="4596765" cy="904875"/>
          </a:xfrm>
          <a:prstGeom prst="rect">
            <a:avLst/>
          </a:prstGeom>
          <a:solidFill>
            <a:srgbClr val="FF60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0" name="TextBox 37"/>
          <p:cNvSpPr txBox="1"/>
          <p:nvPr>
            <p:custDataLst>
              <p:tags r:id="rId27"/>
            </p:custDataLst>
          </p:nvPr>
        </p:nvSpPr>
        <p:spPr>
          <a:xfrm>
            <a:off x="8566150" y="4204335"/>
            <a:ext cx="796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30%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72" name="Rectangle 39"/>
          <p:cNvSpPr/>
          <p:nvPr>
            <p:custDataLst>
              <p:tags r:id="rId28"/>
            </p:custDataLst>
          </p:nvPr>
        </p:nvSpPr>
        <p:spPr>
          <a:xfrm>
            <a:off x="6666230" y="5291455"/>
            <a:ext cx="4596765" cy="904875"/>
          </a:xfrm>
          <a:prstGeom prst="rect">
            <a:avLst/>
          </a:prstGeom>
          <a:solidFill>
            <a:srgbClr val="FF8400"/>
          </a:solidFill>
          <a:ln>
            <a:noFill/>
          </a:ln>
        </p:spPr>
        <p:style>
          <a:lnRef idx="2">
            <a:srgbClr val="508E53">
              <a:shade val="50000"/>
            </a:srgbClr>
          </a:lnRef>
          <a:fillRef idx="1">
            <a:srgbClr val="508E53"/>
          </a:fillRef>
          <a:effectRef idx="0">
            <a:srgbClr val="508E5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TextBox 40"/>
          <p:cNvSpPr txBox="1"/>
          <p:nvPr>
            <p:custDataLst>
              <p:tags r:id="rId29"/>
            </p:custDataLst>
          </p:nvPr>
        </p:nvSpPr>
        <p:spPr>
          <a:xfrm>
            <a:off x="8566150" y="5359400"/>
            <a:ext cx="796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 b="1" dirty="0">
                <a:solidFill>
                  <a:srgbClr val="FFFFFF"/>
                </a:solidFill>
                <a:latin typeface="Calibri Light" panose="020F0302020204030204" charset="0"/>
              </a:rPr>
              <a:t>40%</a:t>
            </a:r>
            <a:endParaRPr lang="en-US" sz="2800" b="1" dirty="0">
              <a:solidFill>
                <a:srgbClr val="FFFFFF"/>
              </a:solidFill>
              <a:latin typeface="Calibri Light" panose="020F0302020204030204" charset="0"/>
            </a:endParaRPr>
          </a:p>
        </p:txBody>
      </p:sp>
      <p:sp>
        <p:nvSpPr>
          <p:cNvPr id="2" name="矩形 1"/>
          <p:cNvSpPr/>
          <p:nvPr>
            <p:custDataLst>
              <p:tags r:id="rId30"/>
            </p:custDataLst>
          </p:nvPr>
        </p:nvSpPr>
        <p:spPr>
          <a:xfrm>
            <a:off x="7711216" y="2364519"/>
            <a:ext cx="25069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31"/>
            </p:custDataLst>
          </p:nvPr>
        </p:nvSpPr>
        <p:spPr>
          <a:xfrm>
            <a:off x="7711215" y="3517168"/>
            <a:ext cx="2506980" cy="92202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8" name="矩形 77"/>
          <p:cNvSpPr/>
          <p:nvPr>
            <p:custDataLst>
              <p:tags r:id="rId32"/>
            </p:custDataLst>
          </p:nvPr>
        </p:nvSpPr>
        <p:spPr>
          <a:xfrm>
            <a:off x="7711216" y="4666332"/>
            <a:ext cx="2506980" cy="92202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79" name="矩形 78"/>
          <p:cNvSpPr/>
          <p:nvPr>
            <p:custDataLst>
              <p:tags r:id="rId33"/>
            </p:custDataLst>
          </p:nvPr>
        </p:nvSpPr>
        <p:spPr>
          <a:xfrm>
            <a:off x="7711216" y="5799634"/>
            <a:ext cx="2506980" cy="92202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</a:t>
            </a:r>
            <a:endParaRPr lang="zh-CN" altLang="en-US" spc="15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spc="15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578" y="434750"/>
            <a:ext cx="3204723" cy="646331"/>
          </a:xfrm>
          <a:prstGeom prst="rect">
            <a:avLst/>
          </a:prstGeom>
          <a:solidFill>
            <a:srgbClr val="ED7D31"/>
          </a:solidFill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ysClr val="window" lastClr="FFFFFF"/>
                </a:solidFill>
              </a:rPr>
              <a:t>SUBTITLE HERE</a:t>
            </a:r>
            <a:endParaRPr lang="zh-CN" altLang="en-US" sz="3600" dirty="0">
              <a:solidFill>
                <a:sysClr val="window" lastClr="FFFFFF"/>
              </a:solidFill>
            </a:endParaRPr>
          </a:p>
        </p:txBody>
      </p:sp>
    </p:spTree>
    <p:custDataLst>
      <p:tags r:id="rId3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 l="6710" t="16501" r="826" b="9148"/>
          <a:stretch>
            <a:fillRect/>
          </a:stretch>
        </p:blipFill>
        <p:spPr>
          <a:xfrm>
            <a:off x="-101600" y="-381635"/>
            <a:ext cx="12434570" cy="749935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68339" y="418146"/>
            <a:ext cx="3371962" cy="679269"/>
            <a:chOff x="355276" y="418011"/>
            <a:chExt cx="3371962" cy="679269"/>
          </a:xfrm>
        </p:grpSpPr>
        <p:sp>
          <p:nvSpPr>
            <p:cNvPr id="22" name="文本框 21"/>
            <p:cNvSpPr txBox="1"/>
            <p:nvPr/>
          </p:nvSpPr>
          <p:spPr>
            <a:xfrm>
              <a:off x="522515" y="434615"/>
              <a:ext cx="3204723" cy="64633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</a:rPr>
                <a:t>SUBTITLE HERE</a:t>
              </a:r>
              <a:endParaRPr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5276" y="418011"/>
              <a:ext cx="167238" cy="67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1522095"/>
            <a:ext cx="3020695" cy="2265680"/>
          </a:xfrm>
          <a:prstGeom prst="rect">
            <a:avLst/>
          </a:prstGeom>
        </p:spPr>
      </p:pic>
      <p:pic>
        <p:nvPicPr>
          <p:cNvPr id="10" name="图片 9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1522095"/>
            <a:ext cx="3020695" cy="2265680"/>
          </a:xfrm>
          <a:prstGeom prst="rect">
            <a:avLst/>
          </a:prstGeom>
        </p:spPr>
      </p:pic>
      <p:pic>
        <p:nvPicPr>
          <p:cNvPr id="11" name="图片 10" descr="org_80c402ad507da2f7_153925005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65" y="1522095"/>
            <a:ext cx="3020695" cy="2265680"/>
          </a:xfrm>
          <a:prstGeom prst="rect">
            <a:avLst/>
          </a:prstGeom>
        </p:spPr>
      </p:pic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535305" y="4834255"/>
            <a:ext cx="302006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6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4605655" y="4834255"/>
            <a:ext cx="302006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6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8496300" y="4834255"/>
            <a:ext cx="302006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r>
              <a:rPr lang="zh-CN" altLang="en-US" sz="1600" kern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Supporting text here.Supporting text here.</a:t>
            </a:r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b="1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spc="15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0" lang="zh-CN" altLang="en-US" sz="1600" b="0" i="0" u="none" strike="noStrike" kern="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811387" y="407965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4881102" y="407965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8771747" y="4079654"/>
            <a:ext cx="2468946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ADD YOUR TEXT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194925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diagram"/>
  <p:tag name="KSO_WM_TEMPLATE_INDEX" val="20194925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diagram"/>
  <p:tag name="KSO_WM_TEMPLATE_INDEX" val="20194925"/>
</p:tagLst>
</file>

<file path=ppt/tags/tag126.xml><?xml version="1.0" encoding="utf-8"?>
<p:tagLst xmlns:p="http://schemas.openxmlformats.org/presentationml/2006/main">
  <p:tag name="KSO_WM_SLIDE_MODEL_TYPE" val="cover"/>
</p:tagLst>
</file>

<file path=ppt/tags/tag127.xml><?xml version="1.0" encoding="utf-8"?>
<p:tagLst xmlns:p="http://schemas.openxmlformats.org/presentationml/2006/main">
  <p:tag name="KSO_WM_UNIT_TEXT_PART_ID_V2" val="d-3-1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1"/>
  <p:tag name="KSO_WM_UNIT_ID" val="diagram20194421_4*ε_f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观点。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ID" val="diagram20194421_4*ε_i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29.xml><?xml version="1.0" encoding="utf-8"?>
<p:tagLst xmlns:p="http://schemas.openxmlformats.org/presentationml/2006/main">
  <p:tag name="KSO_WM_UNIT_ICON_FILEID" val="3096795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ID" val="diagram20194421_4*ε_i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5"/>
  <p:tag name="KSO_WM_UNIT_ID" val="diagram20194421_4*ε_i*1_5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31.xml><?xml version="1.0" encoding="utf-8"?>
<p:tagLst xmlns:p="http://schemas.openxmlformats.org/presentationml/2006/main">
  <p:tag name="KSO_WM_UNIT_ICON_FILEID" val="3096798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ID" val="diagram20194421_4*ε_i*1_4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USESOURCEFORMAT_APPLY" val="1"/>
  <p:tag name="KSO_WM_UNIT_DIAGRAM_SCHEMECOLOR_ID" val="5"/>
</p:tagLst>
</file>

<file path=ppt/tags/tag13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1"/>
  <p:tag name="KSO_WM_UNIT_ID" val="diagram20194421_4*ε_a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2"/>
  <p:tag name="KSO_WM_UNIT_ID" val="diagram20194421_4*ε_f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2"/>
  <p:tag name="KSO_WM_UNIT_ID" val="diagram20194421_4*ε_a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5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3"/>
  <p:tag name="KSO_WM_UNIT_ID" val="diagram20194421_4*ε_f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ID" val="diagram20194421_4*ε_i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7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i"/>
  <p:tag name="KSO_WM_UNIT_INDEX" val="1_1_1_2_1"/>
  <p:tag name="KSO_WM_UNIT_ID" val="diagram20194421_4*ε_h_h_h_i*1_1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38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1_1"/>
  <p:tag name="KSO_WM_UNIT_ID" val="diagram20194421_4*ε_h_h_f*1_1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39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f"/>
  <p:tag name="KSO_WM_UNIT_INDEX" val="1_1_1_1_1"/>
  <p:tag name="KSO_WM_UNIT_ID" val="diagram20194421_4*ε_h_h_h_f*1_1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421_4*ε_h_h_f*1_1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1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i"/>
  <p:tag name="KSO_WM_UNIT_INDEX" val="1_1_2_2_1"/>
  <p:tag name="KSO_WM_UNIT_ID" val="diagram20194421_4*ε_h_h_h_i*1_1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42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f"/>
  <p:tag name="KSO_WM_UNIT_INDEX" val="1_1_2_1_1"/>
  <p:tag name="KSO_WM_UNIT_ID" val="diagram20194421_4*ε_h_h_h_f*1_1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3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i"/>
  <p:tag name="KSO_WM_UNIT_INDEX" val="1_2_1_2_1"/>
  <p:tag name="KSO_WM_UNIT_ID" val="diagram20194421_4*ε_h_h_h_i*1_2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44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i"/>
  <p:tag name="KSO_WM_UNIT_INDEX" val="1_2_2_2_1"/>
  <p:tag name="KSO_WM_UNIT_ID" val="diagram20194421_4*ε_h_h_h_i*1_2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45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1_1"/>
  <p:tag name="KSO_WM_UNIT_ID" val="diagram20194421_4*ε_h_h_f*1_2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6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f"/>
  <p:tag name="KSO_WM_UNIT_INDEX" val="1_2_1_1_1"/>
  <p:tag name="KSO_WM_UNIT_ID" val="diagram20194421_4*ε_h_h_h_f*1_2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7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2_1"/>
  <p:tag name="KSO_WM_UNIT_ID" val="diagram20194421_4*ε_h_h_f*1_2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8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f"/>
  <p:tag name="KSO_WM_UNIT_INDEX" val="1_2_2_1_1"/>
  <p:tag name="KSO_WM_UNIT_ID" val="diagram20194421_4*ε_h_h_h_f*1_2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49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i"/>
  <p:tag name="KSO_WM_UNIT_INDEX" val="1_3_1_2_1"/>
  <p:tag name="KSO_WM_UNIT_ID" val="diagram20194421_4*ε_h_h_h_i*1_3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i"/>
  <p:tag name="KSO_WM_UNIT_INDEX" val="1_3_2_2_1"/>
  <p:tag name="KSO_WM_UNIT_ID" val="diagram20194421_4*ε_h_h_h_i*1_3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5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1_1"/>
  <p:tag name="KSO_WM_UNIT_ID" val="diagram20194421_4*ε_h_h_f*1_3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2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f"/>
  <p:tag name="KSO_WM_UNIT_INDEX" val="1_3_1_1_1"/>
  <p:tag name="KSO_WM_UNIT_ID" val="diagram20194421_4*ε_h_h_h_f*1_3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2_1"/>
  <p:tag name="KSO_WM_UNIT_ID" val="diagram20194421_4*ε_h_h_f*1_3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4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f"/>
  <p:tag name="KSO_WM_UNIT_INDEX" val="1_3_2_1_1"/>
  <p:tag name="KSO_WM_UNIT_ID" val="diagram20194421_4*ε_h_h_h_f*1_3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5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i"/>
  <p:tag name="KSO_WM_UNIT_INDEX" val="1_4_1_2_1"/>
  <p:tag name="KSO_WM_UNIT_ID" val="diagram20194421_4*ε_h_h_h_i*1_4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56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i"/>
  <p:tag name="KSO_WM_UNIT_INDEX" val="1_4_2_2_1"/>
  <p:tag name="KSO_WM_UNIT_ID" val="diagram20194421_4*ε_h_h_h_i*1_4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157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1_1"/>
  <p:tag name="KSO_WM_UNIT_ID" val="diagram20194421_4*ε_h_h_f*1_4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8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f"/>
  <p:tag name="KSO_WM_UNIT_INDEX" val="1_4_1_1_1"/>
  <p:tag name="KSO_WM_UNIT_ID" val="diagram20194421_4*ε_h_h_h_f*1_4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5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2_1"/>
  <p:tag name="KSO_WM_UNIT_ID" val="diagram20194421_4*ε_h_h_f*1_4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f"/>
  <p:tag name="KSO_WM_UNIT_INDEX" val="1_4_2_1_1"/>
  <p:tag name="KSO_WM_UNIT_ID" val="diagram20194421_4*ε_h_h_h_f*1_4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1.xml><?xml version="1.0" encoding="utf-8"?>
<p:tagLst xmlns:p="http://schemas.openxmlformats.org/presentationml/2006/main">
  <p:tag name="KSO_WM_BEAUTIFY_FLAG" val="#wm#"/>
  <p:tag name="KSO_WM_TEMPLATE_CATEGORY" val="diagram"/>
  <p:tag name="KSO_WM_TEMPLATE_INDEX" val="20194421"/>
  <p:tag name="KSO_WM_SLIDE_ID" val="diagram20194421_4"/>
  <p:tag name="KSO_WM_SLIDE_TYPE" val="text"/>
  <p:tag name="KSO_WM_SLIDE_SUBTYPE" val="diag"/>
  <p:tag name="KSO_WM_SLIDE_ITEM_CNT" val="8"/>
  <p:tag name="KSO_WM_SLIDE_INDEX" val="4"/>
  <p:tag name="KSO_WM_SLIDE_SIZE" val="827.65*441.2"/>
  <p:tag name="KSO_WM_SLIDE_POSITION" val="49*50.8"/>
  <p:tag name="KSO_WM_DIAGRAM_GROUP_CODE" val="ε1-1"/>
  <p:tag name="KSO_WM_SLIDE_DIAGTYPE" val="ε"/>
  <p:tag name="KSO_WM_TAG_VERSION" val="1.0"/>
  <p:tag name="KSO_WM_SLIDE_LAYOUT" val="ε"/>
  <p:tag name="KSO_WM_SLIDE_LAYOUT_CN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i*1_1"/>
  <p:tag name="KSO_WM_TEMPLATE_CATEGORY" val="diagram"/>
  <p:tag name="KSO_WM_TEMPLATE_INDEX" val="20194930"/>
  <p:tag name="KSO_WM_UNIT_LAYERLEVEL" val="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i"/>
  <p:tag name="KSO_WM_UNIT_INDEX" val="1_1"/>
  <p:tag name="KSO_WM_UNIT_DIAGRAM_SUBTYPE" val="a"/>
  <p:tag name="KSO_WM_UNIT_FILL_FORE_SCHEMECOLOR_INDEX" val="13"/>
  <p:tag name="KSO_WM_UNIT_FILL_TYPE" val="1"/>
  <p:tag name="KSO_WM_UNIT_USESOURCEFORMAT_APPLY" val="1"/>
  <p:tag name="KSO_WM_UNIT_DIAGRAM_SCHEMECOLOR_ID" val="5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3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3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3_1_1"/>
  <p:tag name="KSO_WM_UNIT_DIAGRAM_FOLLOW_RELATIVE_DIRECTIONS" val="r"/>
  <p:tag name="KSO_WM_UNIT_DIAGRAM_FOLLOW_RELATIVE_POSTIONS" val="5.749969"/>
  <p:tag name="KSO_WM_UNIT_DIAGRAM_NUM_VALUE" val="75"/>
  <p:tag name="KSO_WM_UNIT_DIAGRAM_NUMVISUAL_BIND_NUMID" val="fba2057e-dc40-45cd-acb6-40da28db5ea6"/>
  <p:tag name="KSO_WM_UNIT_DIAGRAM_NUMVISUAL_MAX_WIDTH" val="340.1575"/>
  <p:tag name="KSO_WM_UNIT_DIAGRAM_NUMVISUAL_MAX_HEIGHT" val="19.10165"/>
  <p:tag name="KSO_WM_UNIT_FILL_FORE_SCHEMECOLOR_INDEX" val="6"/>
  <p:tag name="KSO_WM_UNIT_FILL_TYPE" val="1"/>
  <p:tag name="KSO_WM_UNIT_USESOURCEFORMAT_APPLY" val="1"/>
  <p:tag name="KSO_WM_UNIT_DIAGRAM_SCHEMECOLOR_ID" val="5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3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5%"/>
  <p:tag name="KSO_WM_UNIT_NOCLEAR" val="0"/>
  <p:tag name="KSO_WM_UNIT_VALUE" val="2"/>
  <p:tag name="KSO_WM_DIAGRAM_GROUP_CODE" val="ε1-1"/>
  <p:tag name="KSO_WM_UNIT_TYPE" val="ε_h_h_f"/>
  <p:tag name="KSO_WM_UNIT_INDEX" val="1_3_1_1"/>
  <p:tag name="KSO_WM_UNIT_DIAGRAM_SUBTYPE" val="a"/>
  <p:tag name="KSO_WM_UNIT_DIAGRAM_NUMVISUAL_CHANGE_MODES" val="32"/>
  <p:tag name="KSO_WM_UNIT_DIAGRAM_NUM_VALUE" val="75"/>
  <p:tag name="KSO_WM_UNIT_DIAGRAM_NUMVISUAL_BIND_NUMID" val="fba2057e-dc40-45cd-acb6-40da28db5ea6"/>
  <p:tag name="KSO_WM_UNIT_TEXT_FILL_FORE_SCHEMECOLOR_INDEX" val="6"/>
  <p:tag name="KSO_WM_UNIT_TEXT_FILL_TYPE" val="1"/>
  <p:tag name="KSO_WM_UNIT_USESOURCEFORMAT_APPLY" val="1"/>
  <p:tag name="KSO_WM_UNIT_DIAGRAM_SCHEMECOLOR_ID" val="5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4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4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4_1_1"/>
  <p:tag name="KSO_WM_UNIT_DIAGRAM_FOLLOW_RELATIVE_DIRECTIONS" val="r"/>
  <p:tag name="KSO_WM_UNIT_DIAGRAM_FOLLOW_RELATIVE_POSTIONS" val="4.550018"/>
  <p:tag name="KSO_WM_UNIT_DIAGRAM_NUM_VALUE" val="80"/>
  <p:tag name="KSO_WM_UNIT_DIAGRAM_NUMVISUAL_BIND_NUMID" val="de2e4107-3199-41ff-9075-9dbd2d520599"/>
  <p:tag name="KSO_WM_UNIT_DIAGRAM_NUMVISUAL_MAX_WIDTH" val="340.1575"/>
  <p:tag name="KSO_WM_UNIT_DIAGRAM_NUMVISUAL_MAX_HEIGHT" val="19.10165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4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80%"/>
  <p:tag name="KSO_WM_UNIT_NOCLEAR" val="0"/>
  <p:tag name="KSO_WM_UNIT_VALUE" val="2"/>
  <p:tag name="KSO_WM_DIAGRAM_GROUP_CODE" val="ε1-1"/>
  <p:tag name="KSO_WM_UNIT_TYPE" val="ε_h_h_f"/>
  <p:tag name="KSO_WM_UNIT_INDEX" val="1_4_1_1"/>
  <p:tag name="KSO_WM_UNIT_DIAGRAM_SUBTYPE" val="a"/>
  <p:tag name="KSO_WM_UNIT_DIAGRAM_NUMVISUAL_CHANGE_MODES" val="32"/>
  <p:tag name="KSO_WM_UNIT_DIAGRAM_NUM_VALUE" val="80"/>
  <p:tag name="KSO_WM_UNIT_DIAGRAM_NUMVISUAL_BIND_NUMID" val="de2e4107-3199-41ff-9075-9dbd2d520599"/>
  <p:tag name="KSO_WM_UNIT_TEXT_FILL_FORE_SCHEMECOLOR_INDEX" val="7"/>
  <p:tag name="KSO_WM_UNIT_TEXT_FILL_TYPE" val="1"/>
  <p:tag name="KSO_WM_UNIT_USESOURCEFORMAT_APPLY" val="1"/>
  <p:tag name="KSO_WM_UNIT_DIAGRAM_SCHEMECOLOR_ID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5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5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5_1_1"/>
  <p:tag name="KSO_WM_UNIT_DIAGRAM_FOLLOW_RELATIVE_DIRECTIONS" val="r"/>
  <p:tag name="KSO_WM_UNIT_DIAGRAM_FOLLOW_RELATIVE_POSTIONS" val="5"/>
  <p:tag name="KSO_WM_UNIT_DIAGRAM_NUM_VALUE" val="78"/>
  <p:tag name="KSO_WM_UNIT_DIAGRAM_NUMVISUAL_BIND_NUMID" val="edd963ff-3a7b-42de-bfe9-8d3ddb2dbbe5"/>
  <p:tag name="KSO_WM_UNIT_DIAGRAM_NUMVISUAL_MAX_WIDTH" val="340.1575"/>
  <p:tag name="KSO_WM_UNIT_DIAGRAM_NUMVISUAL_MAX_HEIGHT" val="19.10165"/>
  <p:tag name="KSO_WM_UNIT_FILL_FORE_SCHEMECOLOR_INDEX" val="8"/>
  <p:tag name="KSO_WM_UNIT_FILL_TYPE" val="1"/>
  <p:tag name="KSO_WM_UNIT_USESOURCEFORMAT_APPLY" val="1"/>
  <p:tag name="KSO_WM_UNIT_DIAGRAM_SCHEMECOLOR_ID" val="5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5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8%"/>
  <p:tag name="KSO_WM_UNIT_NOCLEAR" val="0"/>
  <p:tag name="KSO_WM_UNIT_VALUE" val="2"/>
  <p:tag name="KSO_WM_DIAGRAM_GROUP_CODE" val="ε1-1"/>
  <p:tag name="KSO_WM_UNIT_TYPE" val="ε_h_h_f"/>
  <p:tag name="KSO_WM_UNIT_INDEX" val="1_5_1_1"/>
  <p:tag name="KSO_WM_UNIT_DIAGRAM_SUBTYPE" val="a"/>
  <p:tag name="KSO_WM_UNIT_DIAGRAM_NUMVISUAL_CHANGE_MODES" val="32"/>
  <p:tag name="KSO_WM_UNIT_DIAGRAM_NUM_VALUE" val="78"/>
  <p:tag name="KSO_WM_UNIT_DIAGRAM_NUMVISUAL_BIND_NUMID" val="edd963ff-3a7b-42de-bfe9-8d3ddb2dbbe5"/>
  <p:tag name="KSO_WM_UNIT_TEXT_FILL_FORE_SCHEMECOLOR_INDEX" val="8"/>
  <p:tag name="KSO_WM_UNIT_TEXT_FILL_TYPE" val="1"/>
  <p:tag name="KSO_WM_UNIT_USESOURCEFORMAT_APPLY" val="1"/>
  <p:tag name="KSO_WM_UNIT_DIAGRAM_SCHEMECOLOR_ID" val="5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6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6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6_1_1"/>
  <p:tag name="KSO_WM_UNIT_DIAGRAM_FOLLOW_RELATIVE_DIRECTIONS" val="r"/>
  <p:tag name="KSO_WM_UNIT_DIAGRAM_FOLLOW_RELATIVE_POSTIONS" val="5.399994"/>
  <p:tag name="KSO_WM_UNIT_DIAGRAM_NUM_VALUE" val="90"/>
  <p:tag name="KSO_WM_UNIT_DIAGRAM_NUMVISUAL_BIND_NUMID" val="f19b1de6-4d63-496c-89e0-b65da075dea4"/>
  <p:tag name="KSO_WM_UNIT_DIAGRAM_NUMVISUAL_MAX_WIDTH" val="340.1575"/>
  <p:tag name="KSO_WM_UNIT_DIAGRAM_NUMVISUAL_MAX_HEIGHT" val="19.10165"/>
  <p:tag name="KSO_WM_UNIT_FILL_FORE_SCHEMECOLOR_INDEX" val="9"/>
  <p:tag name="KSO_WM_UNIT_FILL_TYPE" val="1"/>
  <p:tag name="KSO_WM_UNIT_TEXT_FILL_FORE_SCHEMECOLOR_INDEX" val="9"/>
  <p:tag name="KSO_WM_UNIT_TEXT_FILL_TYPE" val="1"/>
  <p:tag name="KSO_WM_UNIT_USESOURCEFORMAT_APPLY" val="1"/>
  <p:tag name="KSO_WM_UNIT_DIAGRAM_SCHEMECOLOR_ID" val="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6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90%"/>
  <p:tag name="KSO_WM_UNIT_NOCLEAR" val="0"/>
  <p:tag name="KSO_WM_UNIT_VALUE" val="2"/>
  <p:tag name="KSO_WM_DIAGRAM_GROUP_CODE" val="ε1-1"/>
  <p:tag name="KSO_WM_UNIT_TYPE" val="ε_h_h_f"/>
  <p:tag name="KSO_WM_UNIT_INDEX" val="1_6_1_1"/>
  <p:tag name="KSO_WM_UNIT_DIAGRAM_SUBTYPE" val="a"/>
  <p:tag name="KSO_WM_UNIT_DIAGRAM_NUMVISUAL_CHANGE_MODES" val="32"/>
  <p:tag name="KSO_WM_UNIT_DIAGRAM_NUM_VALUE" val="90"/>
  <p:tag name="KSO_WM_UNIT_DIAGRAM_NUMVISUAL_BIND_NUMID" val="f19b1de6-4d63-496c-89e0-b65da075dea4"/>
  <p:tag name="KSO_WM_UNIT_TEXT_FILL_FORE_SCHEMECOLOR_INDEX" val="9"/>
  <p:tag name="KSO_WM_UNIT_TEXT_FILL_TYPE" val="1"/>
  <p:tag name="KSO_WM_UNIT_USESOURCEFORMAT_APPLY" val="1"/>
  <p:tag name="KSO_WM_UNIT_DIAGRAM_SCHEMECOLOR_ID" val="5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2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2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2_1_1"/>
  <p:tag name="KSO_WM_UNIT_DIAGRAM_FOLLOW_RELATIVE_DIRECTIONS" val="r"/>
  <p:tag name="KSO_WM_UNIT_DIAGRAM_FOLLOW_RELATIVE_POSTIONS" val="4.499969"/>
  <p:tag name="KSO_WM_UNIT_DIAGRAM_NUM_VALUE" val="65"/>
  <p:tag name="KSO_WM_UNIT_DIAGRAM_NUMVISUAL_BIND_NUMID" val="550d05f5-d77c-493d-afeb-e46db644dcf0"/>
  <p:tag name="KSO_WM_UNIT_DIAGRAM_NUMVISUAL_MAX_WIDTH" val="340.1575"/>
  <p:tag name="KSO_WM_UNIT_DIAGRAM_NUMVISUAL_MAX_HEIGHT" val="19.10165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2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65%"/>
  <p:tag name="KSO_WM_UNIT_NOCLEAR" val="0"/>
  <p:tag name="KSO_WM_UNIT_VALUE" val="2"/>
  <p:tag name="KSO_WM_DIAGRAM_GROUP_CODE" val="ε1-1"/>
  <p:tag name="KSO_WM_UNIT_TYPE" val="ε_h_h_f"/>
  <p:tag name="KSO_WM_UNIT_INDEX" val="1_2_1_1"/>
  <p:tag name="KSO_WM_UNIT_DIAGRAM_SUBTYPE" val="a"/>
  <p:tag name="KSO_WM_UNIT_DIAGRAM_NUMVISUAL_CHANGE_MODES" val="32"/>
  <p:tag name="KSO_WM_UNIT_DIAGRAM_NUM_VALUE" val="65"/>
  <p:tag name="KSO_WM_UNIT_DIAGRAM_NUMVISUAL_BIND_NUMID" val="550d05f5-d77c-493d-afeb-e46db644dcf0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1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1_1_1"/>
  <p:tag name="KSO_WM_UNIT_DIAGRAM_FOLLOW_RELATIVE_DIRECTIONS" val="r"/>
  <p:tag name="KSO_WM_UNIT_DIAGRAM_FOLLOW_RELATIVE_POSTIONS" val="1.699982"/>
  <p:tag name="KSO_WM_UNIT_DIAGRAM_NUM_VALUE" val="70"/>
  <p:tag name="KSO_WM_UNIT_DIAGRAM_NUMVISUAL_BIND_NUMID" val="f4645cfe-5f0c-4498-a74e-f94787f08edf"/>
  <p:tag name="KSO_WM_UNIT_DIAGRAM_NUMVISUAL_MAX_WIDTH" val="340.1575"/>
  <p:tag name="KSO_WM_UNIT_DIAGRAM_NUMVISUAL_MAX_HEIGHT" val="19.10165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1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0%"/>
  <p:tag name="KSO_WM_UNIT_NOCLEAR" val="0"/>
  <p:tag name="KSO_WM_UNIT_VALUE" val="2"/>
  <p:tag name="KSO_WM_DIAGRAM_GROUP_CODE" val="ε1-1"/>
  <p:tag name="KSO_WM_UNIT_TYPE" val="ε_h_h_f"/>
  <p:tag name="KSO_WM_UNIT_INDEX" val="1_1_1_1"/>
  <p:tag name="KSO_WM_UNIT_DIAGRAM_SUBTYPE" val="a"/>
  <p:tag name="KSO_WM_UNIT_DIAGRAM_NUMVISUAL_CHANGE_MODES" val="32"/>
  <p:tag name="KSO_WM_UNIT_DIAGRAM_NUM_VALUE" val="70"/>
  <p:tag name="KSO_WM_UNIT_DIAGRAM_NUMVISUAL_BIND_NUMID" val="f4645cfe-5f0c-4498-a74e-f94787f08edf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6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6_1"/>
  <p:tag name="KSO_WM_UNIT_DIAGRAM_SUBTYPE" val="a"/>
  <p:tag name="KSO_WM_UNIT_FILL_FORE_SCHEMECOLOR_INDEX" val="9"/>
  <p:tag name="KSO_WM_UNIT_FILL_TYPE" val="1"/>
  <p:tag name="KSO_WM_UNIT_USESOURCEFORMAT_APPLY" val="1"/>
  <p:tag name="KSO_WM_UNIT_DIAGRAM_SCHEMECOLOR_ID" val="5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6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6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2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2_1"/>
  <p:tag name="KSO_WM_UNIT_DIAGRAM_SUBTYPE" val="a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2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2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3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3_1"/>
  <p:tag name="KSO_WM_UNIT_DIAGRAM_SUBTYPE" val="a"/>
  <p:tag name="KSO_WM_UNIT_FILL_FORE_SCHEMECOLOR_INDEX" val="6"/>
  <p:tag name="KSO_WM_UNIT_FILL_TYPE" val="1"/>
  <p:tag name="KSO_WM_UNIT_USESOURCEFORMAT_APPLY" val="1"/>
  <p:tag name="KSO_WM_UNIT_DIAGRAM_SCHEMECOLOR_ID" val="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3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3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4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4_1"/>
  <p:tag name="KSO_WM_UNIT_DIAGRAM_SUBTYPE" val="a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4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4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5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5_1"/>
  <p:tag name="KSO_WM_UNIT_DIAGRAM_SUBTYPE" val="a"/>
  <p:tag name="KSO_WM_UNIT_FILL_FORE_SCHEMECOLOR_INDEX" val="8"/>
  <p:tag name="KSO_WM_UNIT_FILL_TYPE" val="1"/>
  <p:tag name="KSO_WM_UNIT_USESOURCEFORMAT_APPLY" val="1"/>
  <p:tag name="KSO_WM_UNIT_DIAGRAM_SCHEMECOLOR_ID" val="5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5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5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1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1_1"/>
  <p:tag name="KSO_WM_UNIT_DIAGRAM_SUBTYPE" val="a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1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1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87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30"/>
  <p:tag name="KSO_WM_SLIDE_MODEL_TYPE" val="numdgm"/>
  <p:tag name="KSO_WM_SLIDE_ID" val="diagram20194930_4"/>
  <p:tag name="KSO_WM_TEMPLATE_SUBCATEGORY" val="0"/>
  <p:tag name="KSO_WM_SLIDE_TYPE" val="text"/>
  <p:tag name="KSO_WM_SLIDE_SUBTYPE" val="pureTxt"/>
  <p:tag name="KSO_WM_SLIDE_ITEM_CNT" val="6"/>
  <p:tag name="KSO_WM_SLIDE_INDEX" val="4"/>
  <p:tag name="KSO_WM_SLIDE_SIZE" val="786.3*273.204"/>
  <p:tag name="KSO_WM_SLIDE_POSITION" val="100.15*218.346"/>
  <p:tag name="KSO_WM_TAG_VERSION" val="1.0"/>
  <p:tag name="KSO_WM_SLIDE_LAYOUT" val="a_f_ε"/>
  <p:tag name="KSO_WM_SLIDE_LAYOUT_CNT" val="1_1_1"/>
  <p:tag name="KSO_WM_DIAGRAM_GROUP_CODE" val="ε1-1"/>
  <p:tag name="KSO_WM_SLIDE_DIAGTYPE" val="ε"/>
</p:tagLst>
</file>

<file path=ppt/tags/tag188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30"/>
</p:tagLst>
</file>

<file path=ppt/tags/tag18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3"/>
  <p:tag name="KSO_WM_UNIT_ID" val="diagram20194925_1*ε_h_i*1_1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USESOURCEFORMAT_APPLY" val="1"/>
  <p:tag name="KSO_WM_UNIT_DIAGRAM_SCHEMECOLOR_ID" val="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4"/>
  <p:tag name="KSO_WM_UNIT_ID" val="diagram20194925_1*ε_h_i*1_1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3"/>
  <p:tag name="KSO_WM_UNIT_ID" val="diagram20194925_1*ε_h_i*1_2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6"/>
  <p:tag name="KSO_WM_UNIT_LINE_FILL_TYPE" val="2"/>
  <p:tag name="KSO_WM_UNIT_USESOURCEFORMAT_APPLY" val="1"/>
  <p:tag name="KSO_WM_UNIT_DIAGRAM_SCHEMECOLOR_ID" val="5"/>
</p:tagLst>
</file>

<file path=ppt/tags/tag192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4"/>
  <p:tag name="KSO_WM_UNIT_ID" val="diagram20194925_1*ε_h_i*1_2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3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3"/>
  <p:tag name="KSO_WM_UNIT_ID" val="diagram20194925_1*ε_h_i*1_3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7"/>
  <p:tag name="KSO_WM_UNIT_LINE_FILL_TYPE" val="2"/>
  <p:tag name="KSO_WM_UNIT_USESOURCEFORMAT_APPLY" val="1"/>
  <p:tag name="KSO_WM_UNIT_DIAGRAM_SCHEMECOLOR_ID" val="5"/>
</p:tagLst>
</file>

<file path=ppt/tags/tag194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4"/>
  <p:tag name="KSO_WM_UNIT_ID" val="diagram20194925_1*ε_h_i*1_3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3"/>
  <p:tag name="KSO_WM_UNIT_ID" val="diagram20194925_1*ε_h_i*1_4_3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6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4"/>
  <p:tag name="KSO_WM_UNIT_ID" val="diagram20194925_1*ε_h_i*1_4_4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7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1"/>
  <p:tag name="KSO_WM_UNIT_ID" val="diagram20194925_1*ε_h_i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8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1"/>
  <p:tag name="KSO_WM_UNIT_ID" val="diagram20194925_1*ε_h_i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9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1"/>
  <p:tag name="KSO_WM_UNIT_ID" val="diagram20194925_1*ε_h_i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1"/>
  <p:tag name="KSO_WM_UNIT_ID" val="diagram20194925_1*ε_h_i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0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4_2_1"/>
  <p:tag name="KSO_WM_UNIT_ID" val="diagram20194925_1*ε_h_h_i*1_4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40"/>
  <p:tag name="KSO_WM_UNIT_DIAGRAM_NUMVISUAL_BIND_NUMID" val="b0d48883-9caf-4ee3-a2b7-946364db88c2"/>
  <p:tag name="KSO_WM_UNIT_DIAGRAM_SUBTYPE" val="o"/>
  <p:tag name="KSO_WM_UNIT_LINE_FORE_SCHEMECOLOR_INDEX" val="8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02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3_2_1"/>
  <p:tag name="KSO_WM_UNIT_ID" val="diagram20194925_1*ε_h_h_i*1_3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30"/>
  <p:tag name="KSO_WM_UNIT_DIAGRAM_NUMVISUAL_BIND_NUMID" val="3dc055e8-3bd4-4639-b6c7-71d260b096d0"/>
  <p:tag name="KSO_WM_UNIT_DIAGRAM_SUBTYPE" val="o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03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i"/>
  <p:tag name="KSO_WM_UNIT_INDEX" val="1_2_2_1"/>
  <p:tag name="KSO_WM_UNIT_ID" val="diagram20194925_1*ε_h_h_i*1_2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16"/>
  <p:tag name="KSO_WM_UNIT_DIAGRAM_NUM_VALUE" val="20"/>
  <p:tag name="KSO_WM_UNIT_DIAGRAM_NUMVISUAL_BIND_NUMID" val="f9808e45-0ea5-489a-8c59-5615e5e6118e"/>
  <p:tag name="KSO_WM_UNIT_DIAGRAM_SUBTYPE" val="o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04.xml><?xml version="1.0" encoding="utf-8"?>
<p:tagLst xmlns:p="http://schemas.openxmlformats.org/presentationml/2006/main">
  <p:tag name="KSO_WM_UNIT_DIAGRAM_NUMVISUAL_CHANGE_MODES" val="16"/>
  <p:tag name="KSO_WM_UNIT_DIAGRAM_MAX_ITEM_COUNT" val="4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i"/>
  <p:tag name="KSO_WM_UNIT_INDEX" val="1_1_2_1"/>
  <p:tag name="KSO_WM_UNIT_ID" val="diagram20194925_1*ε_h_h_i*1_1_2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20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5"/>
  <p:tag name="KSO_WM_UNIT_ID" val="diagram20194925_1*ε_h_i*1_1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06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5"/>
  <p:tag name="KSO_WM_UNIT_ID" val="diagram20194925_1*ε_h_i*1_2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07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5"/>
  <p:tag name="KSO_WM_UNIT_ID" val="diagram20194925_1*ε_h_i*1_3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08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5"/>
  <p:tag name="KSO_WM_UNIT_ID" val="diagram20194925_1*ε_h_i*1_4_5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09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1_2"/>
  <p:tag name="KSO_WM_UNIT_ID" val="diagram20194925_1*ε_h_i*1_1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DIAGRAM_NUMVISUAL_CHANGE_MODES" val="32"/>
  <p:tag name="KSO_WM_UNIT_DIAGRAM_MAX_ITEM_COUNT" val="4"/>
  <p:tag name="KSO_WM_UNIT_PRESET_TEXT" val="10%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UNIT_DIAGRAM_NUM_VALUE" val="10"/>
  <p:tag name="KSO_WM_UNIT_DIAGRAM_NUMVISUAL_BIND_NUMID" val="b8f983dc-8233-481c-9e7b-6ae4a12da9ae"/>
  <p:tag name="KSO_WM_DIAGRAM_GROUP_CODE" val="ε1-1"/>
  <p:tag name="KSO_WM_UNIT_TYPE" val="ε_h_h_f"/>
  <p:tag name="KSO_WM_UNIT_INDEX" val="1_1_1_1"/>
  <p:tag name="KSO_WM_UNIT_ID" val="diagram20194925_1*ε_h_h_f*1_1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1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2_2"/>
  <p:tag name="KSO_WM_UNIT_ID" val="diagram20194925_1*ε_h_i*1_2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212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2_1_1"/>
  <p:tag name="KSO_WM_UNIT_ID" val="diagram20194925_1*ε_h_h_f*1_2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20%"/>
  <p:tag name="KSO_WM_UNIT_DIAGRAM_NUM_VALUE" val="20"/>
  <p:tag name="KSO_WM_UNIT_DIAGRAM_NUMVISUAL_BIND_NUMID" val="f9808e45-0ea5-489a-8c59-5615e5e6118e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3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3_2"/>
  <p:tag name="KSO_WM_UNIT_ID" val="diagram20194925_1*ε_h_i*1_3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214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3_1_1"/>
  <p:tag name="KSO_WM_UNIT_ID" val="diagram20194925_1*ε_h_h_f*1_3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30%"/>
  <p:tag name="KSO_WM_UNIT_DIAGRAM_NUM_VALUE" val="30"/>
  <p:tag name="KSO_WM_UNIT_DIAGRAM_NUMVISUAL_BIND_NUMID" val="3dc055e8-3bd4-4639-b6c7-71d260b096d0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5.xml><?xml version="1.0" encoding="utf-8"?>
<p:tagLst xmlns:p="http://schemas.openxmlformats.org/presentationml/2006/main">
  <p:tag name="KSO_WM_UNIT_DIAGRAM_MAX_ITEM_COUNT" val="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i"/>
  <p:tag name="KSO_WM_UNIT_INDEX" val="1_4_2"/>
  <p:tag name="KSO_WM_UNIT_ID" val="diagram20194925_1*ε_h_i*1_4_2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DIAGRAM_SUBTYPE" val="o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5"/>
</p:tagLst>
</file>

<file path=ppt/tags/tag216.xml><?xml version="1.0" encoding="utf-8"?>
<p:tagLst xmlns:p="http://schemas.openxmlformats.org/presentationml/2006/main">
  <p:tag name="KSO_WM_UNIT_DIAGRAM_MAX_ITEM_COUNT" val="4"/>
  <p:tag name="KSO_WM_UNIT_NOCLEAR" val="0"/>
  <p:tag name="KSO_WM_UNIT_VALUE" val="1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f"/>
  <p:tag name="KSO_WM_UNIT_INDEX" val="1_4_1_1"/>
  <p:tag name="KSO_WM_UNIT_ID" val="diagram20194925_1*ε_h_h_f*1_4_1_1"/>
  <p:tag name="KSO_WM_TEMPLATE_CATEGORY" val="diagram"/>
  <p:tag name="KSO_WM_TEMPLATE_INDEX" val="20194925"/>
  <p:tag name="KSO_WM_UNIT_LAYERLEVEL" val="1_1_1_1"/>
  <p:tag name="KSO_WM_TAG_VERSION" val="1.0"/>
  <p:tag name="KSO_WM_BEAUTIFY_FLAG" val="#wm#"/>
  <p:tag name="KSO_WM_UNIT_DIAGRAM_NUMVISUAL_CHANGE_MODES" val="32"/>
  <p:tag name="KSO_WM_UNIT_PRESET_TEXT" val="40%"/>
  <p:tag name="KSO_WM_UNIT_DIAGRAM_NUM_VALUE" val="40"/>
  <p:tag name="KSO_WM_UNIT_DIAGRAM_NUMVISUAL_BIND_NUMID" val="b0d48883-9caf-4ee3-a2b7-946364db88c2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7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1_1"/>
  <p:tag name="KSO_WM_UNIT_ID" val="diagram20194925_1*ε_h_a*1_1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一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8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2_1"/>
  <p:tag name="KSO_WM_UNIT_ID" val="diagram20194925_1*ε_h_a*1_2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二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19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3_1"/>
  <p:tag name="KSO_WM_UNIT_ID" val="diagram20194925_1*ε_h_a*1_3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PRESET_TEXT" val="第三季度业务"/>
  <p:tag name="KSO_WM_UNIT_VALUE" val="6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DIAGRAM_MAX_ITEM_COUNT" val="4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a"/>
  <p:tag name="KSO_WM_UNIT_INDEX" val="1_4_1"/>
  <p:tag name="KSO_WM_UNIT_ID" val="diagram20194925_1*ε_h_a*1_4_1"/>
  <p:tag name="KSO_WM_TEMPLATE_CATEGORY" val="diagram"/>
  <p:tag name="KSO_WM_TEMPLATE_INDEX" val="20194925"/>
  <p:tag name="KSO_WM_UNIT_LAYERLEVEL" val="1_1_1"/>
  <p:tag name="KSO_WM_TAG_VERSION" val="1.0"/>
  <p:tag name="KSO_WM_BEAUTIFY_FLAG" val="#wm#"/>
  <p:tag name="KSO_WM_UNIT_VALUE" val="6"/>
  <p:tag name="KSO_WM_UNIT_PRESET_TEXT" val="第四季度业务"/>
  <p:tag name="KSO_WM_UNIT_DIAGRAM_SUBTYPE" val="o"/>
  <p:tag name="KSO_WM_UNIT_TEXT_FILL_FORE_SCHEMECOLOR_INDEX" val="14"/>
  <p:tag name="KSO_WM_UNIT_TEXT_FILL_TYPE" val="1"/>
  <p:tag name="KSO_WM_UNIT_USESOURCEFORMAT_APPLY" val="1"/>
  <p:tag name="KSO_WM_UNIT_DIAGRAM_SCHEMECOLOR_ID" val="5"/>
</p:tagLst>
</file>

<file path=ppt/tags/tag221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25"/>
  <p:tag name="KSO_WM_SLIDE_ID" val="diagram20194925_1"/>
  <p:tag name="KSO_WM_TEMPLATE_SUBCATEGORY" val="0"/>
  <p:tag name="KSO_WM_SLIDE_ITEM_CNT" val="4"/>
  <p:tag name="KSO_WM_SLIDE_INDEX" val="1"/>
  <p:tag name="KSO_WM_DIAGRAM_GROUP_CODE" val="ε1-1"/>
  <p:tag name="KSO_WM_SLIDE_DIAGTYPE" val="ε"/>
  <p:tag name="KSO_WM_TAG_VERSION" val="1.0"/>
  <p:tag name="KSO_WM_SLIDE_LAYOUT" val="ε"/>
  <p:tag name="KSO_WM_SLIDE_LAYOUT_CNT" val="1"/>
  <p:tag name="KSO_WM_SLIDE_TYPE" val="text"/>
  <p:tag name="KSO_WM_SLIDE_SUBTYPE" val="diag"/>
  <p:tag name="KSO_WM_SLIDE_SIZE" val="784.5*343.9"/>
  <p:tag name="KSO_WM_SLIDE_POSITION" val="102.35*144"/>
</p:tagLst>
</file>

<file path=ppt/tags/tag222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3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3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3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diagram"/>
  <p:tag name="KSO_WM_TEMPLATE_INDEX" val="2019493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1313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9626"/>
      </a:accent1>
      <a:accent2>
        <a:srgbClr val="62A766"/>
      </a:accent2>
      <a:accent3>
        <a:srgbClr val="A0BB0C"/>
      </a:accent3>
      <a:accent4>
        <a:srgbClr val="CAD87B"/>
      </a:accent4>
      <a:accent5>
        <a:srgbClr val="EADBAA"/>
      </a:accent5>
      <a:accent6>
        <a:srgbClr val="F6ED7E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渐变色-绿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508E53"/>
      </a:accent1>
      <a:accent2>
        <a:srgbClr val="69A35B"/>
      </a:accent2>
      <a:accent3>
        <a:srgbClr val="85B311"/>
      </a:accent3>
      <a:accent4>
        <a:srgbClr val="B1C646"/>
      </a:accent4>
      <a:accent5>
        <a:srgbClr val="E9BF35"/>
      </a:accent5>
      <a:accent6>
        <a:srgbClr val="D99C3F"/>
      </a:accent6>
      <a:hlink>
        <a:srgbClr val="0563C1"/>
      </a:hlink>
      <a:folHlink>
        <a:srgbClr val="954D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3205</Words>
  <Application>WPS 演示</Application>
  <PresentationFormat>宽屏</PresentationFormat>
  <Paragraphs>245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等线</vt:lpstr>
      <vt:lpstr>Century Gothic</vt:lpstr>
      <vt:lpstr>Adobe Gothic Std B</vt:lpstr>
      <vt:lpstr>Calibri</vt:lpstr>
      <vt:lpstr>Calibri Light</vt:lpstr>
      <vt:lpstr>Arial Unicode MS</vt:lpstr>
      <vt:lpstr>等线 Light</vt:lpstr>
      <vt:lpstr>汉仪寒石体简</vt:lpstr>
      <vt:lpstr>Calibri</vt:lpstr>
      <vt:lpstr>Kozuka Gothic Pr6N B</vt:lpstr>
      <vt:lpstr>仿宋</vt:lpstr>
      <vt:lpstr>Office 主题​​</vt:lpstr>
      <vt:lpstr>2_Office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v%F0%9F%8D%89%F0%9F%92%A6</cp:lastModifiedBy>
  <cp:revision>12</cp:revision>
  <dcterms:created xsi:type="dcterms:W3CDTF">2018-10-13T13:26:00Z</dcterms:created>
  <dcterms:modified xsi:type="dcterms:W3CDTF">2019-01-19T20:21:22Z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